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315" r:id="rId3"/>
    <p:sldId id="257" r:id="rId4"/>
    <p:sldId id="290" r:id="rId5"/>
    <p:sldId id="279" r:id="rId6"/>
    <p:sldId id="268" r:id="rId7"/>
    <p:sldId id="293" r:id="rId8"/>
    <p:sldId id="294" r:id="rId9"/>
    <p:sldId id="304" r:id="rId10"/>
    <p:sldId id="273" r:id="rId11"/>
    <p:sldId id="281" r:id="rId12"/>
    <p:sldId id="282" r:id="rId13"/>
    <p:sldId id="275" r:id="rId14"/>
    <p:sldId id="283" r:id="rId15"/>
    <p:sldId id="276" r:id="rId16"/>
    <p:sldId id="284" r:id="rId17"/>
    <p:sldId id="305" r:id="rId18"/>
    <p:sldId id="298" r:id="rId19"/>
    <p:sldId id="297" r:id="rId20"/>
    <p:sldId id="299" r:id="rId21"/>
    <p:sldId id="301" r:id="rId22"/>
    <p:sldId id="308" r:id="rId23"/>
    <p:sldId id="310" r:id="rId24"/>
    <p:sldId id="309" r:id="rId25"/>
    <p:sldId id="313" r:id="rId26"/>
    <p:sldId id="259" r:id="rId27"/>
    <p:sldId id="314" r:id="rId28"/>
    <p:sldId id="267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A7B7B"/>
    <a:srgbClr val="7A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3" autoAdjust="0"/>
    <p:restoredTop sz="86369" autoAdjust="0"/>
  </p:normalViewPr>
  <p:slideViewPr>
    <p:cSldViewPr snapToGrid="0">
      <p:cViewPr varScale="1">
        <p:scale>
          <a:sx n="93" d="100"/>
          <a:sy n="93" d="100"/>
        </p:scale>
        <p:origin x="636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4FF3AF-3D5A-4577-98B2-6A8AA782749E}" type="datetimeFigureOut">
              <a:rPr lang="zh-CN" altLang="en-US" smtClean="0"/>
              <a:t>2020/2/18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5FA106-F6CB-40E9-8CB2-3FFE88E3DE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175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5256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388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8478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7198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580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1247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8618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9574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9444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5161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770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6074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1833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实验，我会把视频做出来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0648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0866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实验，我会把视频做出来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6209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5076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实验，我会把视频做出来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1896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实验，我会把视频做出来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332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4912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71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此处必要条件要和论文中要一致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781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图上带箭头，展示一下哪里要撞了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825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图要换，这里给一个</a:t>
            </a:r>
            <a:r>
              <a:rPr lang="en-US" altLang="zh-CN" dirty="0"/>
              <a:t>manipulability</a:t>
            </a:r>
            <a:r>
              <a:rPr lang="zh-CN" altLang="en-US" dirty="0"/>
              <a:t>的例子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03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6515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5FA106-F6CB-40E9-8CB2-3FFE88E3DE4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936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3B18C-58A8-461F-8D67-AAC31292F612}" type="datetimeFigureOut">
              <a:rPr lang="zh-CN" altLang="en-US" smtClean="0"/>
              <a:t>2020/2/18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1C983-C86E-4241-8C08-61E9E0B756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51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3B18C-58A8-461F-8D67-AAC31292F612}" type="datetimeFigureOut">
              <a:rPr lang="zh-CN" altLang="en-US" smtClean="0"/>
              <a:t>2020/2/18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1C983-C86E-4241-8C08-61E9E0B756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08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3B18C-58A8-461F-8D67-AAC31292F612}" type="datetimeFigureOut">
              <a:rPr lang="zh-CN" altLang="en-US" smtClean="0"/>
              <a:t>2020/2/18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1C983-C86E-4241-8C08-61E9E0B756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55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3B18C-58A8-461F-8D67-AAC31292F612}" type="datetimeFigureOut">
              <a:rPr lang="zh-CN" altLang="en-US" smtClean="0"/>
              <a:t>2020/2/18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1C983-C86E-4241-8C08-61E9E0B756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82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3B18C-58A8-461F-8D67-AAC31292F612}" type="datetimeFigureOut">
              <a:rPr lang="zh-CN" altLang="en-US" smtClean="0"/>
              <a:t>2020/2/18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1C983-C86E-4241-8C08-61E9E0B756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43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3B18C-58A8-461F-8D67-AAC31292F612}" type="datetimeFigureOut">
              <a:rPr lang="zh-CN" altLang="en-US" smtClean="0"/>
              <a:t>2020/2/18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1C983-C86E-4241-8C08-61E9E0B756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68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3B18C-58A8-461F-8D67-AAC31292F612}" type="datetimeFigureOut">
              <a:rPr lang="zh-CN" altLang="en-US" smtClean="0"/>
              <a:t>2020/2/18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1C983-C86E-4241-8C08-61E9E0B756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1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3B18C-58A8-461F-8D67-AAC31292F612}" type="datetimeFigureOut">
              <a:rPr lang="zh-CN" altLang="en-US" smtClean="0"/>
              <a:t>2020/2/18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1C983-C86E-4241-8C08-61E9E0B756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33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3B18C-58A8-461F-8D67-AAC31292F612}" type="datetimeFigureOut">
              <a:rPr lang="zh-CN" altLang="en-US" smtClean="0"/>
              <a:t>2020/2/18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1C983-C86E-4241-8C08-61E9E0B756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88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3B18C-58A8-461F-8D67-AAC31292F612}" type="datetimeFigureOut">
              <a:rPr lang="zh-CN" altLang="en-US" smtClean="0"/>
              <a:t>2020/2/18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1C983-C86E-4241-8C08-61E9E0B756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15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3B18C-58A8-461F-8D67-AAC31292F612}" type="datetimeFigureOut">
              <a:rPr lang="zh-CN" altLang="en-US" smtClean="0"/>
              <a:t>2020/2/18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1C983-C86E-4241-8C08-61E9E0B756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39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3B18C-58A8-461F-8D67-AAC31292F612}" type="datetimeFigureOut">
              <a:rPr lang="zh-CN" altLang="en-US" smtClean="0"/>
              <a:t>2020/2/18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1C983-C86E-4241-8C08-61E9E0B756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768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610.PNG"/><Relationship Id="rId5" Type="http://schemas.openxmlformats.org/officeDocument/2006/relationships/image" Target="../media/image65.PNG"/><Relationship Id="rId10" Type="http://schemas.openxmlformats.org/officeDocument/2006/relationships/image" Target="../media/image600.PNG"/><Relationship Id="rId4" Type="http://schemas.openxmlformats.org/officeDocument/2006/relationships/image" Target="../media/image64.PNG"/><Relationship Id="rId9" Type="http://schemas.openxmlformats.org/officeDocument/2006/relationships/image" Target="../media/image59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PNG"/><Relationship Id="rId13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20.PNG"/><Relationship Id="rId5" Type="http://schemas.openxmlformats.org/officeDocument/2006/relationships/image" Target="../media/image67.PNG"/><Relationship Id="rId10" Type="http://schemas.openxmlformats.org/officeDocument/2006/relationships/image" Target="../media/image73.PNG"/><Relationship Id="rId4" Type="http://schemas.openxmlformats.org/officeDocument/2006/relationships/image" Target="../media/image66.PNG"/><Relationship Id="rId9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2.png"/><Relationship Id="rId7" Type="http://schemas.openxmlformats.org/officeDocument/2006/relationships/image" Target="../media/image15.PNG"/><Relationship Id="rId12" Type="http://schemas.openxmlformats.org/officeDocument/2006/relationships/image" Target="../media/image1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9.png"/><Relationship Id="rId5" Type="http://schemas.openxmlformats.org/officeDocument/2006/relationships/image" Target="../media/image114.png"/><Relationship Id="rId10" Type="http://schemas.openxmlformats.org/officeDocument/2006/relationships/image" Target="../media/image18.PNG"/><Relationship Id="rId4" Type="http://schemas.openxmlformats.org/officeDocument/2006/relationships/image" Target="../media/image113.png"/><Relationship Id="rId9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065498"/>
            <a:ext cx="9144000" cy="1843433"/>
          </a:xfrm>
        </p:spPr>
        <p:txBody>
          <a:bodyPr>
            <a:normAutofit fontScale="90000"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Non-revisiting Coverage Task with Minimal</a:t>
            </a:r>
            <a:b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Discontinuities for Non-redundant </a:t>
            </a:r>
            <a:r>
              <a:rPr lang="en-US" altLang="zh-CN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Manipulators</a:t>
            </a:r>
            <a:br>
              <a:rPr lang="en-US" altLang="zh-CN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zh-CN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RSS 2020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1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7915"/>
          </a:xfrm>
        </p:spPr>
        <p:txBody>
          <a:bodyPr anchor="t">
            <a:no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 2: A Systematic Solution of Topological Graphs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597329" y="1463040"/>
                <a:ext cx="10641055" cy="40626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structures of arbitrary-shape cells can be classified through their 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genus. </a:t>
                </a:r>
              </a:p>
              <a:p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Solve iteratively:</a:t>
                </a: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 and discard equivalent divisions        genus-1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cells are finitely 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solvable.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Propose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three-stage solver for genus-2 cells with proven finiteness of 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divisions.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Present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+1)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-stage solver for genus-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cells.</a:t>
                </a:r>
              </a:p>
              <a:p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(See 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paper for details and complexity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analysis)</a:t>
                </a: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29" y="1463040"/>
                <a:ext cx="10641055" cy="4062651"/>
              </a:xfrm>
              <a:prstGeom prst="rect">
                <a:avLst/>
              </a:prstGeom>
              <a:blipFill>
                <a:blip r:embed="rId3"/>
                <a:stretch>
                  <a:fillRect l="-916" t="-1201" b="-255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Arrow 2"/>
          <p:cNvSpPr/>
          <p:nvPr/>
        </p:nvSpPr>
        <p:spPr>
          <a:xfrm>
            <a:off x="5849420" y="2602051"/>
            <a:ext cx="315074" cy="284987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013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2000"/>
    </mc:Choice>
    <mc:Fallback xmlns="">
      <p:transition advTm="12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5525"/>
          </a:xfrm>
        </p:spPr>
        <p:txBody>
          <a:bodyPr anchor="t">
            <a:no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 2: A Systematic Solution of Topological Graphs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of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Genus-1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</a:t>
            </a:r>
            <a:b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54011" y="1316180"/>
            <a:ext cx="9543121" cy="6161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Equivalence 1: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Disconnected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inner part is negligible.</a:t>
            </a: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BF68EBFF-E20A-4D74-8ADD-6B3F496A3A56}"/>
              </a:ext>
            </a:extLst>
          </p:cNvPr>
          <p:cNvGrpSpPr/>
          <p:nvPr/>
        </p:nvGrpSpPr>
        <p:grpSpPr>
          <a:xfrm>
            <a:off x="1507696" y="2920634"/>
            <a:ext cx="1316248" cy="1306974"/>
            <a:chOff x="-1579371" y="-2792310"/>
            <a:chExt cx="2323364" cy="2306994"/>
          </a:xfrm>
        </p:grpSpPr>
        <p:sp>
          <p:nvSpPr>
            <p:cNvPr id="94" name="椭圆 93"/>
            <p:cNvSpPr/>
            <p:nvPr/>
          </p:nvSpPr>
          <p:spPr>
            <a:xfrm>
              <a:off x="-1280166" y="-2502898"/>
              <a:ext cx="1708728" cy="170872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5" name="椭圆 94"/>
            <p:cNvSpPr/>
            <p:nvPr/>
          </p:nvSpPr>
          <p:spPr>
            <a:xfrm>
              <a:off x="-776784" y="-1999516"/>
              <a:ext cx="701964" cy="701964"/>
            </a:xfrm>
            <a:prstGeom prst="ellipse">
              <a:avLst/>
            </a:prstGeom>
            <a:solidFill>
              <a:srgbClr val="C8C8C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8" name="弧形 97">
              <a:extLst>
                <a:ext uri="{FF2B5EF4-FFF2-40B4-BE49-F238E27FC236}">
                  <a16:creationId xmlns:a16="http://schemas.microsoft.com/office/drawing/2014/main" id="{77DDD44A-2732-4881-9FE4-864B8198426A}"/>
                </a:ext>
              </a:extLst>
            </p:cNvPr>
            <p:cNvSpPr/>
            <p:nvPr/>
          </p:nvSpPr>
          <p:spPr>
            <a:xfrm>
              <a:off x="-530364" y="-2792310"/>
              <a:ext cx="1236475" cy="1236475"/>
            </a:xfrm>
            <a:prstGeom prst="arc">
              <a:avLst>
                <a:gd name="adj1" fmla="val 12701858"/>
                <a:gd name="adj2" fmla="val 3455878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弧形 98">
              <a:extLst>
                <a:ext uri="{FF2B5EF4-FFF2-40B4-BE49-F238E27FC236}">
                  <a16:creationId xmlns:a16="http://schemas.microsoft.com/office/drawing/2014/main" id="{5F83B6BE-E92D-4D3A-94E7-4DA498C418B3}"/>
                </a:ext>
              </a:extLst>
            </p:cNvPr>
            <p:cNvSpPr/>
            <p:nvPr/>
          </p:nvSpPr>
          <p:spPr>
            <a:xfrm>
              <a:off x="-1579371" y="-2790971"/>
              <a:ext cx="1236475" cy="1236475"/>
            </a:xfrm>
            <a:prstGeom prst="arc">
              <a:avLst>
                <a:gd name="adj1" fmla="val 7277682"/>
                <a:gd name="adj2" fmla="val 19609149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弧形 99">
              <a:extLst>
                <a:ext uri="{FF2B5EF4-FFF2-40B4-BE49-F238E27FC236}">
                  <a16:creationId xmlns:a16="http://schemas.microsoft.com/office/drawing/2014/main" id="{969F700A-B1E6-4E58-9F19-37181AA22AA2}"/>
                </a:ext>
              </a:extLst>
            </p:cNvPr>
            <p:cNvSpPr/>
            <p:nvPr/>
          </p:nvSpPr>
          <p:spPr>
            <a:xfrm>
              <a:off x="-1568486" y="-1721792"/>
              <a:ext cx="1236476" cy="1236476"/>
            </a:xfrm>
            <a:prstGeom prst="arc">
              <a:avLst>
                <a:gd name="adj1" fmla="val 1879998"/>
                <a:gd name="adj2" fmla="val 14198932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弧形 101">
              <a:extLst>
                <a:ext uri="{FF2B5EF4-FFF2-40B4-BE49-F238E27FC236}">
                  <a16:creationId xmlns:a16="http://schemas.microsoft.com/office/drawing/2014/main" id="{989F1C2A-FC1A-42F6-8666-09DA3E0D45C8}"/>
                </a:ext>
              </a:extLst>
            </p:cNvPr>
            <p:cNvSpPr/>
            <p:nvPr/>
          </p:nvSpPr>
          <p:spPr>
            <a:xfrm>
              <a:off x="-497514" y="-1737465"/>
              <a:ext cx="1241507" cy="1241507"/>
            </a:xfrm>
            <a:prstGeom prst="arc">
              <a:avLst>
                <a:gd name="adj1" fmla="val 18056206"/>
                <a:gd name="adj2" fmla="val 8967522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498871" y="5205637"/>
            <a:ext cx="2179761" cy="1244378"/>
            <a:chOff x="563875" y="4341375"/>
            <a:chExt cx="4041133" cy="2306994"/>
          </a:xfrm>
        </p:grpSpPr>
        <p:sp>
          <p:nvSpPr>
            <p:cNvPr id="103" name="椭圆 102">
              <a:extLst>
                <a:ext uri="{FF2B5EF4-FFF2-40B4-BE49-F238E27FC236}">
                  <a16:creationId xmlns:a16="http://schemas.microsoft.com/office/drawing/2014/main" id="{EEB3FF16-46BD-49AD-B497-22DF58AE1940}"/>
                </a:ext>
              </a:extLst>
            </p:cNvPr>
            <p:cNvSpPr/>
            <p:nvPr/>
          </p:nvSpPr>
          <p:spPr>
            <a:xfrm>
              <a:off x="863085" y="4630787"/>
              <a:ext cx="1708728" cy="170872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4" name="椭圆 103">
              <a:extLst>
                <a:ext uri="{FF2B5EF4-FFF2-40B4-BE49-F238E27FC236}">
                  <a16:creationId xmlns:a16="http://schemas.microsoft.com/office/drawing/2014/main" id="{F76D0BB3-A67E-428B-8D65-AF66D4B5618D}"/>
                </a:ext>
              </a:extLst>
            </p:cNvPr>
            <p:cNvSpPr/>
            <p:nvPr/>
          </p:nvSpPr>
          <p:spPr>
            <a:xfrm>
              <a:off x="3903044" y="5134169"/>
              <a:ext cx="701964" cy="701964"/>
            </a:xfrm>
            <a:prstGeom prst="ellipse">
              <a:avLst/>
            </a:prstGeom>
            <a:solidFill>
              <a:srgbClr val="C8C8C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6E014AD9-99E3-474C-BC8E-7F8C79E8F5F6}"/>
                </a:ext>
              </a:extLst>
            </p:cNvPr>
            <p:cNvSpPr txBox="1"/>
            <p:nvPr/>
          </p:nvSpPr>
          <p:spPr>
            <a:xfrm>
              <a:off x="563875" y="4344175"/>
              <a:ext cx="844591" cy="684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①</a:t>
              </a:r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3A946BB3-9FCA-4CE3-A980-2FDCA4D5954E}"/>
                </a:ext>
              </a:extLst>
            </p:cNvPr>
            <p:cNvSpPr txBox="1"/>
            <p:nvPr/>
          </p:nvSpPr>
          <p:spPr>
            <a:xfrm>
              <a:off x="2136765" y="5921392"/>
              <a:ext cx="821189" cy="684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②</a:t>
              </a:r>
            </a:p>
          </p:txBody>
        </p:sp>
        <p:sp>
          <p:nvSpPr>
            <p:cNvPr id="107" name="弧形 106">
              <a:extLst>
                <a:ext uri="{FF2B5EF4-FFF2-40B4-BE49-F238E27FC236}">
                  <a16:creationId xmlns:a16="http://schemas.microsoft.com/office/drawing/2014/main" id="{4B4CCBF6-FE9E-47BF-A425-F99E9F6ACD94}"/>
                </a:ext>
              </a:extLst>
            </p:cNvPr>
            <p:cNvSpPr/>
            <p:nvPr/>
          </p:nvSpPr>
          <p:spPr>
            <a:xfrm>
              <a:off x="1612887" y="4341375"/>
              <a:ext cx="1236475" cy="1236475"/>
            </a:xfrm>
            <a:prstGeom prst="arc">
              <a:avLst>
                <a:gd name="adj1" fmla="val 12701858"/>
                <a:gd name="adj2" fmla="val 3455878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弧形 107">
              <a:extLst>
                <a:ext uri="{FF2B5EF4-FFF2-40B4-BE49-F238E27FC236}">
                  <a16:creationId xmlns:a16="http://schemas.microsoft.com/office/drawing/2014/main" id="{5E3BDEAF-30DD-49AB-98B1-FA1BDCDF1C11}"/>
                </a:ext>
              </a:extLst>
            </p:cNvPr>
            <p:cNvSpPr/>
            <p:nvPr/>
          </p:nvSpPr>
          <p:spPr>
            <a:xfrm>
              <a:off x="563880" y="4342714"/>
              <a:ext cx="1236475" cy="1236475"/>
            </a:xfrm>
            <a:prstGeom prst="arc">
              <a:avLst>
                <a:gd name="adj1" fmla="val 7277682"/>
                <a:gd name="adj2" fmla="val 19609149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弧形 108">
              <a:extLst>
                <a:ext uri="{FF2B5EF4-FFF2-40B4-BE49-F238E27FC236}">
                  <a16:creationId xmlns:a16="http://schemas.microsoft.com/office/drawing/2014/main" id="{78E977FC-1033-4988-9DDE-04006D457A2B}"/>
                </a:ext>
              </a:extLst>
            </p:cNvPr>
            <p:cNvSpPr/>
            <p:nvPr/>
          </p:nvSpPr>
          <p:spPr>
            <a:xfrm>
              <a:off x="574765" y="5411893"/>
              <a:ext cx="1236476" cy="1236476"/>
            </a:xfrm>
            <a:prstGeom prst="arc">
              <a:avLst>
                <a:gd name="adj1" fmla="val 1879998"/>
                <a:gd name="adj2" fmla="val 14198932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弧形 109">
              <a:extLst>
                <a:ext uri="{FF2B5EF4-FFF2-40B4-BE49-F238E27FC236}">
                  <a16:creationId xmlns:a16="http://schemas.microsoft.com/office/drawing/2014/main" id="{411D1E19-A700-4C26-B6C0-57F7E185B5C8}"/>
                </a:ext>
              </a:extLst>
            </p:cNvPr>
            <p:cNvSpPr/>
            <p:nvPr/>
          </p:nvSpPr>
          <p:spPr>
            <a:xfrm>
              <a:off x="1645737" y="5396220"/>
              <a:ext cx="1241507" cy="1241507"/>
            </a:xfrm>
            <a:prstGeom prst="arc">
              <a:avLst>
                <a:gd name="adj1" fmla="val 18056206"/>
                <a:gd name="adj2" fmla="val 8967522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9C3CE8AE-6DC7-42B2-82D7-DA1C67DB74C6}"/>
                </a:ext>
              </a:extLst>
            </p:cNvPr>
            <p:cNvSpPr txBox="1"/>
            <p:nvPr/>
          </p:nvSpPr>
          <p:spPr>
            <a:xfrm>
              <a:off x="2947569" y="4853400"/>
              <a:ext cx="765330" cy="1312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endParaRPr lang="zh-C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0" name="组合 169"/>
          <p:cNvGrpSpPr/>
          <p:nvPr/>
        </p:nvGrpSpPr>
        <p:grpSpPr>
          <a:xfrm>
            <a:off x="6970955" y="5205637"/>
            <a:ext cx="1931647" cy="1244409"/>
            <a:chOff x="7800256" y="4639963"/>
            <a:chExt cx="3581229" cy="2307103"/>
          </a:xfrm>
        </p:grpSpPr>
        <p:sp>
          <p:nvSpPr>
            <p:cNvPr id="158" name="椭圆 157">
              <a:extLst>
                <a:ext uri="{FF2B5EF4-FFF2-40B4-BE49-F238E27FC236}">
                  <a16:creationId xmlns:a16="http://schemas.microsoft.com/office/drawing/2014/main" id="{0C693082-9B4A-40E4-A215-5BE9FEA0B349}"/>
                </a:ext>
              </a:extLst>
            </p:cNvPr>
            <p:cNvSpPr/>
            <p:nvPr/>
          </p:nvSpPr>
          <p:spPr>
            <a:xfrm>
              <a:off x="10679521" y="5440858"/>
              <a:ext cx="701964" cy="701963"/>
            </a:xfrm>
            <a:prstGeom prst="ellipse">
              <a:avLst/>
            </a:prstGeom>
            <a:solidFill>
              <a:srgbClr val="C8C8C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弧形 158">
              <a:extLst>
                <a:ext uri="{FF2B5EF4-FFF2-40B4-BE49-F238E27FC236}">
                  <a16:creationId xmlns:a16="http://schemas.microsoft.com/office/drawing/2014/main" id="{F208E1E5-85AE-43F8-A61A-CDFCB4843CB7}"/>
                </a:ext>
              </a:extLst>
            </p:cNvPr>
            <p:cNvSpPr/>
            <p:nvPr/>
          </p:nvSpPr>
          <p:spPr>
            <a:xfrm>
              <a:off x="8870524" y="4639963"/>
              <a:ext cx="1236477" cy="1236474"/>
            </a:xfrm>
            <a:prstGeom prst="arc">
              <a:avLst>
                <a:gd name="adj1" fmla="val 12701858"/>
                <a:gd name="adj2" fmla="val 3455878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弧形 159">
              <a:extLst>
                <a:ext uri="{FF2B5EF4-FFF2-40B4-BE49-F238E27FC236}">
                  <a16:creationId xmlns:a16="http://schemas.microsoft.com/office/drawing/2014/main" id="{A28F3048-962C-46EA-AE78-7294F37E2390}"/>
                </a:ext>
              </a:extLst>
            </p:cNvPr>
            <p:cNvSpPr/>
            <p:nvPr/>
          </p:nvSpPr>
          <p:spPr>
            <a:xfrm>
              <a:off x="7816816" y="4640910"/>
              <a:ext cx="1236477" cy="1236473"/>
            </a:xfrm>
            <a:prstGeom prst="arc">
              <a:avLst>
                <a:gd name="adj1" fmla="val 7277682"/>
                <a:gd name="adj2" fmla="val 19609149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弧形 160">
              <a:extLst>
                <a:ext uri="{FF2B5EF4-FFF2-40B4-BE49-F238E27FC236}">
                  <a16:creationId xmlns:a16="http://schemas.microsoft.com/office/drawing/2014/main" id="{C2BEC48E-49DB-4E4D-9E0C-DC7905BBA93C}"/>
                </a:ext>
              </a:extLst>
            </p:cNvPr>
            <p:cNvSpPr/>
            <p:nvPr/>
          </p:nvSpPr>
          <p:spPr>
            <a:xfrm>
              <a:off x="7800256" y="5710591"/>
              <a:ext cx="1236477" cy="1236475"/>
            </a:xfrm>
            <a:prstGeom prst="arc">
              <a:avLst>
                <a:gd name="adj1" fmla="val 1879998"/>
                <a:gd name="adj2" fmla="val 14198932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弧形 161">
              <a:extLst>
                <a:ext uri="{FF2B5EF4-FFF2-40B4-BE49-F238E27FC236}">
                  <a16:creationId xmlns:a16="http://schemas.microsoft.com/office/drawing/2014/main" id="{37DA7974-510A-49B9-8B1B-71D1C9ECD572}"/>
                </a:ext>
              </a:extLst>
            </p:cNvPr>
            <p:cNvSpPr/>
            <p:nvPr/>
          </p:nvSpPr>
          <p:spPr>
            <a:xfrm>
              <a:off x="8878041" y="5704302"/>
              <a:ext cx="1241508" cy="1241507"/>
            </a:xfrm>
            <a:prstGeom prst="arc">
              <a:avLst>
                <a:gd name="adj1" fmla="val 18056206"/>
                <a:gd name="adj2" fmla="val 8967522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3" name="弧形 162">
              <a:extLst>
                <a:ext uri="{FF2B5EF4-FFF2-40B4-BE49-F238E27FC236}">
                  <a16:creationId xmlns:a16="http://schemas.microsoft.com/office/drawing/2014/main" id="{3EA74D14-B864-47A8-996F-E05D178D29F7}"/>
                </a:ext>
              </a:extLst>
            </p:cNvPr>
            <p:cNvSpPr/>
            <p:nvPr/>
          </p:nvSpPr>
          <p:spPr>
            <a:xfrm>
              <a:off x="8095298" y="4924895"/>
              <a:ext cx="1725035" cy="1725033"/>
            </a:xfrm>
            <a:prstGeom prst="arc">
              <a:avLst>
                <a:gd name="adj1" fmla="val 5310675"/>
                <a:gd name="adj2" fmla="val 10774186"/>
              </a:avLst>
            </a:prstGeom>
            <a:ln w="19050">
              <a:solidFill>
                <a:srgbClr val="3F6D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4" name="弧形 163">
              <a:extLst>
                <a:ext uri="{FF2B5EF4-FFF2-40B4-BE49-F238E27FC236}">
                  <a16:creationId xmlns:a16="http://schemas.microsoft.com/office/drawing/2014/main" id="{F23845F4-2C99-4EBF-95EE-0434786D95C9}"/>
                </a:ext>
              </a:extLst>
            </p:cNvPr>
            <p:cNvSpPr/>
            <p:nvPr/>
          </p:nvSpPr>
          <p:spPr>
            <a:xfrm>
              <a:off x="8095298" y="4918543"/>
              <a:ext cx="1725035" cy="1725032"/>
            </a:xfrm>
            <a:prstGeom prst="arc">
              <a:avLst>
                <a:gd name="adj1" fmla="val 16264289"/>
                <a:gd name="adj2" fmla="val 21575260"/>
              </a:avLst>
            </a:prstGeom>
            <a:ln w="19050">
              <a:solidFill>
                <a:srgbClr val="3F6D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5" name="任意多边形: 形状 20">
              <a:extLst>
                <a:ext uri="{FF2B5EF4-FFF2-40B4-BE49-F238E27FC236}">
                  <a16:creationId xmlns:a16="http://schemas.microsoft.com/office/drawing/2014/main" id="{41A8FDA4-B7E3-46B4-BC77-633AE57FFB70}"/>
                </a:ext>
              </a:extLst>
            </p:cNvPr>
            <p:cNvSpPr/>
            <p:nvPr/>
          </p:nvSpPr>
          <p:spPr>
            <a:xfrm>
              <a:off x="9813441" y="5120204"/>
              <a:ext cx="841830" cy="435428"/>
            </a:xfrm>
            <a:custGeom>
              <a:avLst/>
              <a:gdLst>
                <a:gd name="connsiteX0" fmla="*/ 841829 w 841829"/>
                <a:gd name="connsiteY0" fmla="*/ 435428 h 435428"/>
                <a:gd name="connsiteX1" fmla="*/ 464458 w 841829"/>
                <a:gd name="connsiteY1" fmla="*/ 130628 h 435428"/>
                <a:gd name="connsiteX2" fmla="*/ 0 w 841829"/>
                <a:gd name="connsiteY2" fmla="*/ 0 h 435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41829" h="435428">
                  <a:moveTo>
                    <a:pt x="841829" y="435428"/>
                  </a:moveTo>
                  <a:cubicBezTo>
                    <a:pt x="723296" y="319313"/>
                    <a:pt x="604763" y="203199"/>
                    <a:pt x="464458" y="130628"/>
                  </a:cubicBezTo>
                  <a:cubicBezTo>
                    <a:pt x="324153" y="58057"/>
                    <a:pt x="162076" y="29028"/>
                    <a:pt x="0" y="0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任意多边形: 形状 21">
              <a:extLst>
                <a:ext uri="{FF2B5EF4-FFF2-40B4-BE49-F238E27FC236}">
                  <a16:creationId xmlns:a16="http://schemas.microsoft.com/office/drawing/2014/main" id="{26F9EC3B-22D9-43C7-BEF5-9ABB3CCE3B1C}"/>
                </a:ext>
              </a:extLst>
            </p:cNvPr>
            <p:cNvSpPr/>
            <p:nvPr/>
          </p:nvSpPr>
          <p:spPr>
            <a:xfrm>
              <a:off x="8992475" y="5779242"/>
              <a:ext cx="1647826" cy="100181"/>
            </a:xfrm>
            <a:custGeom>
              <a:avLst/>
              <a:gdLst>
                <a:gd name="connsiteX0" fmla="*/ 1647825 w 1647825"/>
                <a:gd name="connsiteY0" fmla="*/ 19050 h 100182"/>
                <a:gd name="connsiteX1" fmla="*/ 723900 w 1647825"/>
                <a:gd name="connsiteY1" fmla="*/ 100013 h 100182"/>
                <a:gd name="connsiteX2" fmla="*/ 0 w 1647825"/>
                <a:gd name="connsiteY2" fmla="*/ 0 h 10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47825" h="100182">
                  <a:moveTo>
                    <a:pt x="1647825" y="19050"/>
                  </a:moveTo>
                  <a:cubicBezTo>
                    <a:pt x="1323181" y="61119"/>
                    <a:pt x="998537" y="103188"/>
                    <a:pt x="723900" y="100013"/>
                  </a:cubicBezTo>
                  <a:cubicBezTo>
                    <a:pt x="449263" y="96838"/>
                    <a:pt x="224631" y="48419"/>
                    <a:pt x="0" y="0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7" name="任意多边形: 形状 22">
              <a:extLst>
                <a:ext uri="{FF2B5EF4-FFF2-40B4-BE49-F238E27FC236}">
                  <a16:creationId xmlns:a16="http://schemas.microsoft.com/office/drawing/2014/main" id="{275888FB-088B-4050-8445-FA4833DF20FA}"/>
                </a:ext>
              </a:extLst>
            </p:cNvPr>
            <p:cNvSpPr/>
            <p:nvPr/>
          </p:nvSpPr>
          <p:spPr>
            <a:xfrm>
              <a:off x="8287624" y="6074517"/>
              <a:ext cx="2409827" cy="764262"/>
            </a:xfrm>
            <a:custGeom>
              <a:avLst/>
              <a:gdLst>
                <a:gd name="connsiteX0" fmla="*/ 2409825 w 2409825"/>
                <a:gd name="connsiteY0" fmla="*/ 0 h 764263"/>
                <a:gd name="connsiteX1" fmla="*/ 1162050 w 2409825"/>
                <a:gd name="connsiteY1" fmla="*/ 719138 h 764263"/>
                <a:gd name="connsiteX2" fmla="*/ 0 w 2409825"/>
                <a:gd name="connsiteY2" fmla="*/ 628650 h 764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09825" h="764263">
                  <a:moveTo>
                    <a:pt x="2409825" y="0"/>
                  </a:moveTo>
                  <a:cubicBezTo>
                    <a:pt x="1986756" y="307181"/>
                    <a:pt x="1563687" y="614363"/>
                    <a:pt x="1162050" y="719138"/>
                  </a:cubicBezTo>
                  <a:cubicBezTo>
                    <a:pt x="760413" y="823913"/>
                    <a:pt x="380206" y="726281"/>
                    <a:pt x="0" y="628650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8" name="任意多边形: 形状 23">
              <a:extLst>
                <a:ext uri="{FF2B5EF4-FFF2-40B4-BE49-F238E27FC236}">
                  <a16:creationId xmlns:a16="http://schemas.microsoft.com/office/drawing/2014/main" id="{FAAF6F24-6A33-4645-99FF-FB7E384E84C4}"/>
                </a:ext>
              </a:extLst>
            </p:cNvPr>
            <p:cNvSpPr/>
            <p:nvPr/>
          </p:nvSpPr>
          <p:spPr>
            <a:xfrm>
              <a:off x="8427325" y="5941170"/>
              <a:ext cx="2222501" cy="523236"/>
            </a:xfrm>
            <a:custGeom>
              <a:avLst/>
              <a:gdLst>
                <a:gd name="connsiteX0" fmla="*/ 2222500 w 2222500"/>
                <a:gd name="connsiteY0" fmla="*/ 0 h 523236"/>
                <a:gd name="connsiteX1" fmla="*/ 806450 w 2222500"/>
                <a:gd name="connsiteY1" fmla="*/ 444500 h 523236"/>
                <a:gd name="connsiteX2" fmla="*/ 0 w 2222500"/>
                <a:gd name="connsiteY2" fmla="*/ 520700 h 52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22500" h="523236">
                  <a:moveTo>
                    <a:pt x="2222500" y="0"/>
                  </a:moveTo>
                  <a:cubicBezTo>
                    <a:pt x="1699683" y="178858"/>
                    <a:pt x="1176867" y="357717"/>
                    <a:pt x="806450" y="444500"/>
                  </a:cubicBezTo>
                  <a:cubicBezTo>
                    <a:pt x="436033" y="531283"/>
                    <a:pt x="218016" y="525991"/>
                    <a:pt x="0" y="520700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9" name="任意多边形: 形状 24">
              <a:extLst>
                <a:ext uri="{FF2B5EF4-FFF2-40B4-BE49-F238E27FC236}">
                  <a16:creationId xmlns:a16="http://schemas.microsoft.com/office/drawing/2014/main" id="{B8397A1B-7B25-42A6-A8F5-7AC54C4AB7EB}"/>
                </a:ext>
              </a:extLst>
            </p:cNvPr>
            <p:cNvSpPr/>
            <p:nvPr/>
          </p:nvSpPr>
          <p:spPr>
            <a:xfrm>
              <a:off x="9697321" y="5325224"/>
              <a:ext cx="946151" cy="349250"/>
            </a:xfrm>
            <a:custGeom>
              <a:avLst/>
              <a:gdLst>
                <a:gd name="connsiteX0" fmla="*/ 946150 w 946150"/>
                <a:gd name="connsiteY0" fmla="*/ 349250 h 349250"/>
                <a:gd name="connsiteX1" fmla="*/ 444500 w 946150"/>
                <a:gd name="connsiteY1" fmla="*/ 76200 h 349250"/>
                <a:gd name="connsiteX2" fmla="*/ 0 w 946150"/>
                <a:gd name="connsiteY2" fmla="*/ 0 h 34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6150" h="349250">
                  <a:moveTo>
                    <a:pt x="946150" y="349250"/>
                  </a:moveTo>
                  <a:cubicBezTo>
                    <a:pt x="774171" y="241829"/>
                    <a:pt x="602192" y="134408"/>
                    <a:pt x="444500" y="76200"/>
                  </a:cubicBezTo>
                  <a:cubicBezTo>
                    <a:pt x="286808" y="17992"/>
                    <a:pt x="143404" y="8996"/>
                    <a:pt x="0" y="0"/>
                  </a:cubicBezTo>
                </a:path>
              </a:pathLst>
            </a:cu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4" name="文本框 153">
            <a:extLst>
              <a:ext uri="{FF2B5EF4-FFF2-40B4-BE49-F238E27FC236}">
                <a16:creationId xmlns:a16="http://schemas.microsoft.com/office/drawing/2014/main" id="{342B5056-E9AE-4F7C-95B2-2470CDC34FE0}"/>
              </a:ext>
            </a:extLst>
          </p:cNvPr>
          <p:cNvSpPr txBox="1"/>
          <p:nvPr/>
        </p:nvSpPr>
        <p:spPr>
          <a:xfrm rot="8100000">
            <a:off x="5928697" y="2928391"/>
            <a:ext cx="318743" cy="513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4EDBF8F1-981D-4B90-8BC0-9F9E692786BA}"/>
              </a:ext>
            </a:extLst>
          </p:cNvPr>
          <p:cNvSpPr txBox="1"/>
          <p:nvPr/>
        </p:nvSpPr>
        <p:spPr>
          <a:xfrm rot="2700000">
            <a:off x="9440339" y="2808562"/>
            <a:ext cx="431724" cy="513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342B5056-E9AE-4F7C-95B2-2470CDC34FE0}"/>
              </a:ext>
            </a:extLst>
          </p:cNvPr>
          <p:cNvSpPr txBox="1"/>
          <p:nvPr/>
        </p:nvSpPr>
        <p:spPr>
          <a:xfrm>
            <a:off x="6525640" y="3613917"/>
            <a:ext cx="318743" cy="513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342B5056-E9AE-4F7C-95B2-2470CDC34FE0}"/>
              </a:ext>
            </a:extLst>
          </p:cNvPr>
          <p:cNvSpPr txBox="1"/>
          <p:nvPr/>
        </p:nvSpPr>
        <p:spPr>
          <a:xfrm>
            <a:off x="8508664" y="3600677"/>
            <a:ext cx="318743" cy="513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342B5056-E9AE-4F7C-95B2-2470CDC34FE0}"/>
              </a:ext>
            </a:extLst>
          </p:cNvPr>
          <p:cNvSpPr txBox="1"/>
          <p:nvPr/>
        </p:nvSpPr>
        <p:spPr>
          <a:xfrm>
            <a:off x="7538631" y="2421878"/>
            <a:ext cx="4555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5" name="箭头: 右 207">
            <a:extLst>
              <a:ext uri="{FF2B5EF4-FFF2-40B4-BE49-F238E27FC236}">
                <a16:creationId xmlns:a16="http://schemas.microsoft.com/office/drawing/2014/main" id="{B10A9FEE-84F2-4040-A211-3C7F0998A799}"/>
              </a:ext>
            </a:extLst>
          </p:cNvPr>
          <p:cNvSpPr/>
          <p:nvPr/>
        </p:nvSpPr>
        <p:spPr>
          <a:xfrm rot="5400000" flipV="1">
            <a:off x="1827233" y="4585958"/>
            <a:ext cx="633600" cy="330987"/>
          </a:xfrm>
          <a:prstGeom prst="right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箭头: 右 207">
            <a:extLst>
              <a:ext uri="{FF2B5EF4-FFF2-40B4-BE49-F238E27FC236}">
                <a16:creationId xmlns:a16="http://schemas.microsoft.com/office/drawing/2014/main" id="{B10A9FEE-84F2-4040-A211-3C7F0998A799}"/>
              </a:ext>
            </a:extLst>
          </p:cNvPr>
          <p:cNvSpPr/>
          <p:nvPr/>
        </p:nvSpPr>
        <p:spPr>
          <a:xfrm flipV="1">
            <a:off x="3283640" y="3402160"/>
            <a:ext cx="1033038" cy="330987"/>
          </a:xfrm>
          <a:prstGeom prst="right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箭头: 右 207">
            <a:extLst>
              <a:ext uri="{FF2B5EF4-FFF2-40B4-BE49-F238E27FC236}">
                <a16:creationId xmlns:a16="http://schemas.microsoft.com/office/drawing/2014/main" id="{B10A9FEE-84F2-4040-A211-3C7F0998A799}"/>
              </a:ext>
            </a:extLst>
          </p:cNvPr>
          <p:cNvSpPr/>
          <p:nvPr/>
        </p:nvSpPr>
        <p:spPr>
          <a:xfrm flipV="1">
            <a:off x="4264159" y="5654648"/>
            <a:ext cx="1608166" cy="330987"/>
          </a:xfrm>
          <a:prstGeom prst="right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右大括号 177">
            <a:extLst>
              <a:ext uri="{FF2B5EF4-FFF2-40B4-BE49-F238E27FC236}">
                <a16:creationId xmlns:a16="http://schemas.microsoft.com/office/drawing/2014/main" id="{F2462502-7D7F-4546-93FC-AB2BE8A9CB62}"/>
              </a:ext>
            </a:extLst>
          </p:cNvPr>
          <p:cNvSpPr/>
          <p:nvPr/>
        </p:nvSpPr>
        <p:spPr>
          <a:xfrm rot="10800000">
            <a:off x="4538423" y="2218953"/>
            <a:ext cx="413123" cy="2386800"/>
          </a:xfrm>
          <a:prstGeom prst="rightBrace">
            <a:avLst>
              <a:gd name="adj1" fmla="val 43546"/>
              <a:gd name="adj2" fmla="val 43269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342B5056-E9AE-4F7C-95B2-2470CDC34FE0}"/>
              </a:ext>
            </a:extLst>
          </p:cNvPr>
          <p:cNvSpPr txBox="1"/>
          <p:nvPr/>
        </p:nvSpPr>
        <p:spPr>
          <a:xfrm rot="5400000">
            <a:off x="7527611" y="4543301"/>
            <a:ext cx="439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87AF4845-9CF9-4357-8ACD-7DD90EF5E8A5}"/>
              </a:ext>
            </a:extLst>
          </p:cNvPr>
          <p:cNvSpPr txBox="1"/>
          <p:nvPr/>
        </p:nvSpPr>
        <p:spPr>
          <a:xfrm>
            <a:off x="1078353" y="2221444"/>
            <a:ext cx="2284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Enforce connecting 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 1 and cell 2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id="{7AC37FA4-D716-4055-B2D5-73BB756311DB}"/>
              </a:ext>
            </a:extLst>
          </p:cNvPr>
          <p:cNvSpPr txBox="1"/>
          <p:nvPr/>
        </p:nvSpPr>
        <p:spPr>
          <a:xfrm>
            <a:off x="49037" y="417940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Unconnectable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area</a:t>
            </a:r>
          </a:p>
        </p:txBody>
      </p:sp>
      <p:sp>
        <p:nvSpPr>
          <p:cNvPr id="182" name="文本框 181">
            <a:extLst>
              <a:ext uri="{FF2B5EF4-FFF2-40B4-BE49-F238E27FC236}">
                <a16:creationId xmlns:a16="http://schemas.microsoft.com/office/drawing/2014/main" id="{65C0262E-D5CC-4B90-8D87-B225A6DB8485}"/>
              </a:ext>
            </a:extLst>
          </p:cNvPr>
          <p:cNvSpPr txBox="1"/>
          <p:nvPr/>
        </p:nvSpPr>
        <p:spPr>
          <a:xfrm>
            <a:off x="5884349" y="1737660"/>
            <a:ext cx="3983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different divisions (having same cost)</a:t>
            </a: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10B5474A-5341-4D75-9AFD-66FA42A0C732}"/>
              </a:ext>
            </a:extLst>
          </p:cNvPr>
          <p:cNvSpPr txBox="1"/>
          <p:nvPr/>
        </p:nvSpPr>
        <p:spPr>
          <a:xfrm>
            <a:off x="8164283" y="6088176"/>
            <a:ext cx="4075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Solve the graph without inner cell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Place the inner cell arbitrarily afterwards</a:t>
            </a:r>
          </a:p>
        </p:txBody>
      </p:sp>
      <p:cxnSp>
        <p:nvCxnSpPr>
          <p:cNvPr id="185" name="曲线连接符 184"/>
          <p:cNvCxnSpPr>
            <a:stCxn id="181" idx="0"/>
            <a:endCxn id="95" idx="2"/>
          </p:cNvCxnSpPr>
          <p:nvPr/>
        </p:nvCxnSpPr>
        <p:spPr>
          <a:xfrm rot="5400000" flipH="1" flipV="1">
            <a:off x="1092730" y="3309751"/>
            <a:ext cx="610790" cy="112851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499F01E7-2E58-467B-92B4-F75D9536EC7E}"/>
              </a:ext>
            </a:extLst>
          </p:cNvPr>
          <p:cNvGrpSpPr/>
          <p:nvPr/>
        </p:nvGrpSpPr>
        <p:grpSpPr>
          <a:xfrm>
            <a:off x="5105122" y="3357062"/>
            <a:ext cx="1293533" cy="1284419"/>
            <a:chOff x="3621951" y="914820"/>
            <a:chExt cx="2323364" cy="2306994"/>
          </a:xfrm>
        </p:grpSpPr>
        <p:sp>
          <p:nvSpPr>
            <p:cNvPr id="156" name="椭圆 155">
              <a:extLst>
                <a:ext uri="{FF2B5EF4-FFF2-40B4-BE49-F238E27FC236}">
                  <a16:creationId xmlns:a16="http://schemas.microsoft.com/office/drawing/2014/main" id="{64EEBE72-AD02-4116-885D-019568F1B8B4}"/>
                </a:ext>
              </a:extLst>
            </p:cNvPr>
            <p:cNvSpPr/>
            <p:nvPr/>
          </p:nvSpPr>
          <p:spPr>
            <a:xfrm rot="10800000">
              <a:off x="4430136" y="1721009"/>
              <a:ext cx="701964" cy="701964"/>
            </a:xfrm>
            <a:prstGeom prst="ellipse">
              <a:avLst/>
            </a:prstGeom>
            <a:solidFill>
              <a:srgbClr val="C8C8C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4" name="弧形 183">
              <a:extLst>
                <a:ext uri="{FF2B5EF4-FFF2-40B4-BE49-F238E27FC236}">
                  <a16:creationId xmlns:a16="http://schemas.microsoft.com/office/drawing/2014/main" id="{3EB94445-AC5E-41B4-BC4F-9E1039B5A7F1}"/>
                </a:ext>
              </a:extLst>
            </p:cNvPr>
            <p:cNvSpPr/>
            <p:nvPr/>
          </p:nvSpPr>
          <p:spPr>
            <a:xfrm rot="15509728">
              <a:off x="4199770" y="1222564"/>
              <a:ext cx="1483746" cy="1395607"/>
            </a:xfrm>
            <a:prstGeom prst="arc">
              <a:avLst>
                <a:gd name="adj1" fmla="val 6773246"/>
                <a:gd name="adj2" fmla="val 21490184"/>
              </a:avLst>
            </a:prstGeom>
            <a:ln w="19050">
              <a:solidFill>
                <a:srgbClr val="3F6D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6" name="弧形 185">
              <a:extLst>
                <a:ext uri="{FF2B5EF4-FFF2-40B4-BE49-F238E27FC236}">
                  <a16:creationId xmlns:a16="http://schemas.microsoft.com/office/drawing/2014/main" id="{F123FA9E-8DBF-4446-BFDC-C85BF1980EA2}"/>
                </a:ext>
              </a:extLst>
            </p:cNvPr>
            <p:cNvSpPr/>
            <p:nvPr/>
          </p:nvSpPr>
          <p:spPr>
            <a:xfrm>
              <a:off x="4670958" y="914820"/>
              <a:ext cx="1236475" cy="1236475"/>
            </a:xfrm>
            <a:prstGeom prst="arc">
              <a:avLst>
                <a:gd name="adj1" fmla="val 12701858"/>
                <a:gd name="adj2" fmla="val 3455878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弧形 186">
              <a:extLst>
                <a:ext uri="{FF2B5EF4-FFF2-40B4-BE49-F238E27FC236}">
                  <a16:creationId xmlns:a16="http://schemas.microsoft.com/office/drawing/2014/main" id="{C7F126D1-2A62-42D6-B324-D7014BD8D77D}"/>
                </a:ext>
              </a:extLst>
            </p:cNvPr>
            <p:cNvSpPr/>
            <p:nvPr/>
          </p:nvSpPr>
          <p:spPr>
            <a:xfrm>
              <a:off x="3621951" y="916159"/>
              <a:ext cx="1236475" cy="1236475"/>
            </a:xfrm>
            <a:prstGeom prst="arc">
              <a:avLst>
                <a:gd name="adj1" fmla="val 7277682"/>
                <a:gd name="adj2" fmla="val 19609149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弧形 187">
              <a:extLst>
                <a:ext uri="{FF2B5EF4-FFF2-40B4-BE49-F238E27FC236}">
                  <a16:creationId xmlns:a16="http://schemas.microsoft.com/office/drawing/2014/main" id="{5B729476-4FF9-4874-8F84-AAFDC6677BEE}"/>
                </a:ext>
              </a:extLst>
            </p:cNvPr>
            <p:cNvSpPr/>
            <p:nvPr/>
          </p:nvSpPr>
          <p:spPr>
            <a:xfrm>
              <a:off x="3915877" y="1194040"/>
              <a:ext cx="1725034" cy="1725034"/>
            </a:xfrm>
            <a:prstGeom prst="arc">
              <a:avLst>
                <a:gd name="adj1" fmla="val 5310675"/>
                <a:gd name="adj2" fmla="val 10774186"/>
              </a:avLst>
            </a:prstGeom>
            <a:ln w="19050">
              <a:solidFill>
                <a:srgbClr val="3F6D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9" name="弧形 188">
              <a:extLst>
                <a:ext uri="{FF2B5EF4-FFF2-40B4-BE49-F238E27FC236}">
                  <a16:creationId xmlns:a16="http://schemas.microsoft.com/office/drawing/2014/main" id="{C0D96EDD-794B-4F87-B722-A2FE0835A139}"/>
                </a:ext>
              </a:extLst>
            </p:cNvPr>
            <p:cNvSpPr/>
            <p:nvPr/>
          </p:nvSpPr>
          <p:spPr>
            <a:xfrm>
              <a:off x="3632836" y="1985338"/>
              <a:ext cx="1236476" cy="1236476"/>
            </a:xfrm>
            <a:prstGeom prst="arc">
              <a:avLst>
                <a:gd name="adj1" fmla="val 1879998"/>
                <a:gd name="adj2" fmla="val 14198932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弧形 189">
              <a:extLst>
                <a:ext uri="{FF2B5EF4-FFF2-40B4-BE49-F238E27FC236}">
                  <a16:creationId xmlns:a16="http://schemas.microsoft.com/office/drawing/2014/main" id="{06A6CBE6-6866-4490-A0DC-46274A02EEA0}"/>
                </a:ext>
              </a:extLst>
            </p:cNvPr>
            <p:cNvSpPr/>
            <p:nvPr/>
          </p:nvSpPr>
          <p:spPr>
            <a:xfrm>
              <a:off x="4703808" y="1969665"/>
              <a:ext cx="1241507" cy="1241507"/>
            </a:xfrm>
            <a:prstGeom prst="arc">
              <a:avLst>
                <a:gd name="adj1" fmla="val 18056206"/>
                <a:gd name="adj2" fmla="val 8967522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91" name="组合 190">
            <a:extLst>
              <a:ext uri="{FF2B5EF4-FFF2-40B4-BE49-F238E27FC236}">
                <a16:creationId xmlns:a16="http://schemas.microsoft.com/office/drawing/2014/main" id="{D265CFAB-8800-4B28-BC80-067E19B892FB}"/>
              </a:ext>
            </a:extLst>
          </p:cNvPr>
          <p:cNvGrpSpPr/>
          <p:nvPr/>
        </p:nvGrpSpPr>
        <p:grpSpPr>
          <a:xfrm>
            <a:off x="6138933" y="2166256"/>
            <a:ext cx="1272443" cy="1258724"/>
            <a:chOff x="4879484" y="3717018"/>
            <a:chExt cx="2323364" cy="2298314"/>
          </a:xfrm>
        </p:grpSpPr>
        <p:sp>
          <p:nvSpPr>
            <p:cNvPr id="192" name="椭圆 191">
              <a:extLst>
                <a:ext uri="{FF2B5EF4-FFF2-40B4-BE49-F238E27FC236}">
                  <a16:creationId xmlns:a16="http://schemas.microsoft.com/office/drawing/2014/main" id="{D8787314-C1DC-44FE-BA5E-F66C961978F3}"/>
                </a:ext>
              </a:extLst>
            </p:cNvPr>
            <p:cNvSpPr/>
            <p:nvPr/>
          </p:nvSpPr>
          <p:spPr>
            <a:xfrm rot="10800000">
              <a:off x="5667804" y="4511596"/>
              <a:ext cx="701964" cy="701964"/>
            </a:xfrm>
            <a:prstGeom prst="ellipse">
              <a:avLst/>
            </a:prstGeom>
            <a:solidFill>
              <a:srgbClr val="C8C8C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弧形 192">
              <a:extLst>
                <a:ext uri="{FF2B5EF4-FFF2-40B4-BE49-F238E27FC236}">
                  <a16:creationId xmlns:a16="http://schemas.microsoft.com/office/drawing/2014/main" id="{333CFA6D-035D-4959-B842-25B9895B2F1E}"/>
                </a:ext>
              </a:extLst>
            </p:cNvPr>
            <p:cNvSpPr/>
            <p:nvPr/>
          </p:nvSpPr>
          <p:spPr>
            <a:xfrm>
              <a:off x="5928491" y="3718980"/>
              <a:ext cx="1236475" cy="1236475"/>
            </a:xfrm>
            <a:prstGeom prst="arc">
              <a:avLst>
                <a:gd name="adj1" fmla="val 12755518"/>
                <a:gd name="adj2" fmla="val 349447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弧形 193">
              <a:extLst>
                <a:ext uri="{FF2B5EF4-FFF2-40B4-BE49-F238E27FC236}">
                  <a16:creationId xmlns:a16="http://schemas.microsoft.com/office/drawing/2014/main" id="{F49F01EF-9132-4974-A78C-28AA27C3F985}"/>
                </a:ext>
              </a:extLst>
            </p:cNvPr>
            <p:cNvSpPr/>
            <p:nvPr/>
          </p:nvSpPr>
          <p:spPr>
            <a:xfrm>
              <a:off x="4879484" y="3726669"/>
              <a:ext cx="1236475" cy="1236475"/>
            </a:xfrm>
            <a:prstGeom prst="arc">
              <a:avLst>
                <a:gd name="adj1" fmla="val 7277682"/>
                <a:gd name="adj2" fmla="val 19609149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弧形 194">
              <a:extLst>
                <a:ext uri="{FF2B5EF4-FFF2-40B4-BE49-F238E27FC236}">
                  <a16:creationId xmlns:a16="http://schemas.microsoft.com/office/drawing/2014/main" id="{36128D7B-76C5-42DF-A1E6-8791658F3631}"/>
                </a:ext>
              </a:extLst>
            </p:cNvPr>
            <p:cNvSpPr/>
            <p:nvPr/>
          </p:nvSpPr>
          <p:spPr>
            <a:xfrm>
              <a:off x="4896719" y="4776798"/>
              <a:ext cx="1236476" cy="1236476"/>
            </a:xfrm>
            <a:prstGeom prst="arc">
              <a:avLst>
                <a:gd name="adj1" fmla="val 1879998"/>
                <a:gd name="adj2" fmla="val 14198932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弧形 195">
              <a:extLst>
                <a:ext uri="{FF2B5EF4-FFF2-40B4-BE49-F238E27FC236}">
                  <a16:creationId xmlns:a16="http://schemas.microsoft.com/office/drawing/2014/main" id="{AEA81C7E-687D-44C0-A01D-B3D48442BAB7}"/>
                </a:ext>
              </a:extLst>
            </p:cNvPr>
            <p:cNvSpPr/>
            <p:nvPr/>
          </p:nvSpPr>
          <p:spPr>
            <a:xfrm>
              <a:off x="5961341" y="4773825"/>
              <a:ext cx="1241507" cy="1241507"/>
            </a:xfrm>
            <a:prstGeom prst="arc">
              <a:avLst>
                <a:gd name="adj1" fmla="val 17941722"/>
                <a:gd name="adj2" fmla="val 8967522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7" name="弧形 196">
              <a:extLst>
                <a:ext uri="{FF2B5EF4-FFF2-40B4-BE49-F238E27FC236}">
                  <a16:creationId xmlns:a16="http://schemas.microsoft.com/office/drawing/2014/main" id="{D3FF9FE3-CF02-4534-B648-318C557F68E0}"/>
                </a:ext>
              </a:extLst>
            </p:cNvPr>
            <p:cNvSpPr/>
            <p:nvPr/>
          </p:nvSpPr>
          <p:spPr>
            <a:xfrm>
              <a:off x="5168871" y="4001457"/>
              <a:ext cx="1725034" cy="1725034"/>
            </a:xfrm>
            <a:prstGeom prst="arc">
              <a:avLst>
                <a:gd name="adj1" fmla="val 5310675"/>
                <a:gd name="adj2" fmla="val 10774186"/>
              </a:avLst>
            </a:prstGeom>
            <a:ln w="19050">
              <a:solidFill>
                <a:srgbClr val="3F6D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8" name="弧形 197">
              <a:extLst>
                <a:ext uri="{FF2B5EF4-FFF2-40B4-BE49-F238E27FC236}">
                  <a16:creationId xmlns:a16="http://schemas.microsoft.com/office/drawing/2014/main" id="{CEA046A1-7E64-44E2-8D75-6269EDAE26E9}"/>
                </a:ext>
              </a:extLst>
            </p:cNvPr>
            <p:cNvSpPr/>
            <p:nvPr/>
          </p:nvSpPr>
          <p:spPr>
            <a:xfrm>
              <a:off x="5928382" y="3718980"/>
              <a:ext cx="1236475" cy="1236475"/>
            </a:xfrm>
            <a:prstGeom prst="arc">
              <a:avLst>
                <a:gd name="adj1" fmla="val 3438431"/>
                <a:gd name="adj2" fmla="val 6398464"/>
              </a:avLst>
            </a:prstGeom>
            <a:ln w="19050">
              <a:solidFill>
                <a:srgbClr val="3F6D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弧形 198">
              <a:extLst>
                <a:ext uri="{FF2B5EF4-FFF2-40B4-BE49-F238E27FC236}">
                  <a16:creationId xmlns:a16="http://schemas.microsoft.com/office/drawing/2014/main" id="{634E6BAA-31BF-4732-A374-19E258316E85}"/>
                </a:ext>
              </a:extLst>
            </p:cNvPr>
            <p:cNvSpPr/>
            <p:nvPr/>
          </p:nvSpPr>
          <p:spPr>
            <a:xfrm>
              <a:off x="5929733" y="3717018"/>
              <a:ext cx="1236475" cy="1236475"/>
            </a:xfrm>
            <a:prstGeom prst="arc">
              <a:avLst>
                <a:gd name="adj1" fmla="val 9756812"/>
                <a:gd name="adj2" fmla="val 12758121"/>
              </a:avLst>
            </a:prstGeom>
            <a:ln w="19050">
              <a:solidFill>
                <a:srgbClr val="3F6D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0" name="组合 199">
            <a:extLst>
              <a:ext uri="{FF2B5EF4-FFF2-40B4-BE49-F238E27FC236}">
                <a16:creationId xmlns:a16="http://schemas.microsoft.com/office/drawing/2014/main" id="{C4EEC8BD-FC9E-4C3F-AC50-FB76545AAE94}"/>
              </a:ext>
            </a:extLst>
          </p:cNvPr>
          <p:cNvGrpSpPr/>
          <p:nvPr/>
        </p:nvGrpSpPr>
        <p:grpSpPr>
          <a:xfrm>
            <a:off x="7129614" y="3370140"/>
            <a:ext cx="1284094" cy="1277347"/>
            <a:chOff x="1045606" y="921355"/>
            <a:chExt cx="2319291" cy="2307105"/>
          </a:xfrm>
        </p:grpSpPr>
        <p:sp>
          <p:nvSpPr>
            <p:cNvPr id="201" name="椭圆 200">
              <a:extLst>
                <a:ext uri="{FF2B5EF4-FFF2-40B4-BE49-F238E27FC236}">
                  <a16:creationId xmlns:a16="http://schemas.microsoft.com/office/drawing/2014/main" id="{A550E7E0-2E6C-40D4-B994-CEFDB80A3E3E}"/>
                </a:ext>
              </a:extLst>
            </p:cNvPr>
            <p:cNvSpPr/>
            <p:nvPr/>
          </p:nvSpPr>
          <p:spPr>
            <a:xfrm>
              <a:off x="1853760" y="1706541"/>
              <a:ext cx="701964" cy="701964"/>
            </a:xfrm>
            <a:prstGeom prst="ellipse">
              <a:avLst/>
            </a:prstGeom>
            <a:solidFill>
              <a:srgbClr val="C8C8C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弧形 201">
              <a:extLst>
                <a:ext uri="{FF2B5EF4-FFF2-40B4-BE49-F238E27FC236}">
                  <a16:creationId xmlns:a16="http://schemas.microsoft.com/office/drawing/2014/main" id="{096D4AAF-A265-4FAA-970A-E819163D70B7}"/>
                </a:ext>
              </a:extLst>
            </p:cNvPr>
            <p:cNvSpPr/>
            <p:nvPr/>
          </p:nvSpPr>
          <p:spPr>
            <a:xfrm>
              <a:off x="2115873" y="921355"/>
              <a:ext cx="1236475" cy="1236475"/>
            </a:xfrm>
            <a:prstGeom prst="arc">
              <a:avLst>
                <a:gd name="adj1" fmla="val 12701858"/>
                <a:gd name="adj2" fmla="val 3455878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弧形 202">
              <a:extLst>
                <a:ext uri="{FF2B5EF4-FFF2-40B4-BE49-F238E27FC236}">
                  <a16:creationId xmlns:a16="http://schemas.microsoft.com/office/drawing/2014/main" id="{25E672AD-9254-43BF-9408-B325F055D3AF}"/>
                </a:ext>
              </a:extLst>
            </p:cNvPr>
            <p:cNvSpPr/>
            <p:nvPr/>
          </p:nvSpPr>
          <p:spPr>
            <a:xfrm>
              <a:off x="1062165" y="922302"/>
              <a:ext cx="1236475" cy="1236475"/>
            </a:xfrm>
            <a:prstGeom prst="arc">
              <a:avLst>
                <a:gd name="adj1" fmla="val 7277682"/>
                <a:gd name="adj2" fmla="val 19609149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弧形 203">
              <a:extLst>
                <a:ext uri="{FF2B5EF4-FFF2-40B4-BE49-F238E27FC236}">
                  <a16:creationId xmlns:a16="http://schemas.microsoft.com/office/drawing/2014/main" id="{289E3BAB-89DC-4C0A-8B5A-888AC0CDCA04}"/>
                </a:ext>
              </a:extLst>
            </p:cNvPr>
            <p:cNvSpPr/>
            <p:nvPr/>
          </p:nvSpPr>
          <p:spPr>
            <a:xfrm>
              <a:off x="1045606" y="1991984"/>
              <a:ext cx="1236476" cy="1236476"/>
            </a:xfrm>
            <a:prstGeom prst="arc">
              <a:avLst>
                <a:gd name="adj1" fmla="val 1879998"/>
                <a:gd name="adj2" fmla="val 14198932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弧形 204">
              <a:extLst>
                <a:ext uri="{FF2B5EF4-FFF2-40B4-BE49-F238E27FC236}">
                  <a16:creationId xmlns:a16="http://schemas.microsoft.com/office/drawing/2014/main" id="{963B64C4-D540-4FA1-825F-1B32C09A7A1F}"/>
                </a:ext>
              </a:extLst>
            </p:cNvPr>
            <p:cNvSpPr/>
            <p:nvPr/>
          </p:nvSpPr>
          <p:spPr>
            <a:xfrm>
              <a:off x="2123390" y="1985696"/>
              <a:ext cx="1241507" cy="1241507"/>
            </a:xfrm>
            <a:prstGeom prst="arc">
              <a:avLst>
                <a:gd name="adj1" fmla="val 18056206"/>
                <a:gd name="adj2" fmla="val 8967522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6" name="弧形 205">
              <a:extLst>
                <a:ext uri="{FF2B5EF4-FFF2-40B4-BE49-F238E27FC236}">
                  <a16:creationId xmlns:a16="http://schemas.microsoft.com/office/drawing/2014/main" id="{4EF636EC-787E-421C-BE5A-2BB638A104B6}"/>
                </a:ext>
              </a:extLst>
            </p:cNvPr>
            <p:cNvSpPr/>
            <p:nvPr/>
          </p:nvSpPr>
          <p:spPr>
            <a:xfrm>
              <a:off x="1340648" y="1206287"/>
              <a:ext cx="1725034" cy="1725034"/>
            </a:xfrm>
            <a:prstGeom prst="arc">
              <a:avLst>
                <a:gd name="adj1" fmla="val 5310675"/>
                <a:gd name="adj2" fmla="val 10774186"/>
              </a:avLst>
            </a:prstGeom>
            <a:ln w="19050">
              <a:solidFill>
                <a:srgbClr val="3F6D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7" name="弧形 206">
              <a:extLst>
                <a:ext uri="{FF2B5EF4-FFF2-40B4-BE49-F238E27FC236}">
                  <a16:creationId xmlns:a16="http://schemas.microsoft.com/office/drawing/2014/main" id="{268AC9BF-9B26-475D-B4EE-91BB51E4ADC8}"/>
                </a:ext>
              </a:extLst>
            </p:cNvPr>
            <p:cNvSpPr/>
            <p:nvPr/>
          </p:nvSpPr>
          <p:spPr>
            <a:xfrm>
              <a:off x="1340648" y="1199937"/>
              <a:ext cx="1725034" cy="1725034"/>
            </a:xfrm>
            <a:prstGeom prst="arc">
              <a:avLst>
                <a:gd name="adj1" fmla="val 16264289"/>
                <a:gd name="adj2" fmla="val 21575260"/>
              </a:avLst>
            </a:prstGeom>
            <a:ln w="19050">
              <a:solidFill>
                <a:srgbClr val="3F6D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08" name="组合 207">
            <a:extLst>
              <a:ext uri="{FF2B5EF4-FFF2-40B4-BE49-F238E27FC236}">
                <a16:creationId xmlns:a16="http://schemas.microsoft.com/office/drawing/2014/main" id="{9E33EBC3-98FB-4F17-B0F8-DE98847029BF}"/>
              </a:ext>
            </a:extLst>
          </p:cNvPr>
          <p:cNvGrpSpPr/>
          <p:nvPr/>
        </p:nvGrpSpPr>
        <p:grpSpPr>
          <a:xfrm rot="10800000">
            <a:off x="8094643" y="2149400"/>
            <a:ext cx="1293533" cy="1279586"/>
            <a:chOff x="4879484" y="3717018"/>
            <a:chExt cx="2323364" cy="2298314"/>
          </a:xfrm>
        </p:grpSpPr>
        <p:sp>
          <p:nvSpPr>
            <p:cNvPr id="209" name="椭圆 208">
              <a:extLst>
                <a:ext uri="{FF2B5EF4-FFF2-40B4-BE49-F238E27FC236}">
                  <a16:creationId xmlns:a16="http://schemas.microsoft.com/office/drawing/2014/main" id="{CDB43A06-BFF1-461B-9C66-781728A39FF1}"/>
                </a:ext>
              </a:extLst>
            </p:cNvPr>
            <p:cNvSpPr/>
            <p:nvPr/>
          </p:nvSpPr>
          <p:spPr>
            <a:xfrm rot="10800000">
              <a:off x="5667804" y="4511596"/>
              <a:ext cx="701964" cy="701964"/>
            </a:xfrm>
            <a:prstGeom prst="ellipse">
              <a:avLst/>
            </a:prstGeom>
            <a:solidFill>
              <a:srgbClr val="C8C8C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弧形 209">
              <a:extLst>
                <a:ext uri="{FF2B5EF4-FFF2-40B4-BE49-F238E27FC236}">
                  <a16:creationId xmlns:a16="http://schemas.microsoft.com/office/drawing/2014/main" id="{16554747-D7C2-4066-96AA-24C79D52BEF1}"/>
                </a:ext>
              </a:extLst>
            </p:cNvPr>
            <p:cNvSpPr/>
            <p:nvPr/>
          </p:nvSpPr>
          <p:spPr>
            <a:xfrm>
              <a:off x="5928491" y="3718980"/>
              <a:ext cx="1236475" cy="1236475"/>
            </a:xfrm>
            <a:prstGeom prst="arc">
              <a:avLst>
                <a:gd name="adj1" fmla="val 12755518"/>
                <a:gd name="adj2" fmla="val 349447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弧形 210">
              <a:extLst>
                <a:ext uri="{FF2B5EF4-FFF2-40B4-BE49-F238E27FC236}">
                  <a16:creationId xmlns:a16="http://schemas.microsoft.com/office/drawing/2014/main" id="{3171BB67-BBA7-4328-8477-CD2F6FB9F0B6}"/>
                </a:ext>
              </a:extLst>
            </p:cNvPr>
            <p:cNvSpPr/>
            <p:nvPr/>
          </p:nvSpPr>
          <p:spPr>
            <a:xfrm>
              <a:off x="4879484" y="3726669"/>
              <a:ext cx="1236475" cy="1236475"/>
            </a:xfrm>
            <a:prstGeom prst="arc">
              <a:avLst>
                <a:gd name="adj1" fmla="val 7277682"/>
                <a:gd name="adj2" fmla="val 19609149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弧形 211">
              <a:extLst>
                <a:ext uri="{FF2B5EF4-FFF2-40B4-BE49-F238E27FC236}">
                  <a16:creationId xmlns:a16="http://schemas.microsoft.com/office/drawing/2014/main" id="{EA167A24-B5BD-4E90-B13A-D6A279F62BDE}"/>
                </a:ext>
              </a:extLst>
            </p:cNvPr>
            <p:cNvSpPr/>
            <p:nvPr/>
          </p:nvSpPr>
          <p:spPr>
            <a:xfrm>
              <a:off x="4896719" y="4776798"/>
              <a:ext cx="1236476" cy="1236476"/>
            </a:xfrm>
            <a:prstGeom prst="arc">
              <a:avLst>
                <a:gd name="adj1" fmla="val 1879998"/>
                <a:gd name="adj2" fmla="val 14198932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弧形 212">
              <a:extLst>
                <a:ext uri="{FF2B5EF4-FFF2-40B4-BE49-F238E27FC236}">
                  <a16:creationId xmlns:a16="http://schemas.microsoft.com/office/drawing/2014/main" id="{9354D628-EC6C-4EE9-B06E-9CF014704455}"/>
                </a:ext>
              </a:extLst>
            </p:cNvPr>
            <p:cNvSpPr/>
            <p:nvPr/>
          </p:nvSpPr>
          <p:spPr>
            <a:xfrm>
              <a:off x="5961341" y="4773825"/>
              <a:ext cx="1241507" cy="1241507"/>
            </a:xfrm>
            <a:prstGeom prst="arc">
              <a:avLst>
                <a:gd name="adj1" fmla="val 17941722"/>
                <a:gd name="adj2" fmla="val 8967522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4" name="弧形 213">
              <a:extLst>
                <a:ext uri="{FF2B5EF4-FFF2-40B4-BE49-F238E27FC236}">
                  <a16:creationId xmlns:a16="http://schemas.microsoft.com/office/drawing/2014/main" id="{BCF92640-3B99-443F-95E6-8445A67D9ADC}"/>
                </a:ext>
              </a:extLst>
            </p:cNvPr>
            <p:cNvSpPr/>
            <p:nvPr/>
          </p:nvSpPr>
          <p:spPr>
            <a:xfrm>
              <a:off x="5168871" y="4001457"/>
              <a:ext cx="1725034" cy="1725034"/>
            </a:xfrm>
            <a:prstGeom prst="arc">
              <a:avLst>
                <a:gd name="adj1" fmla="val 5310675"/>
                <a:gd name="adj2" fmla="val 10774186"/>
              </a:avLst>
            </a:prstGeom>
            <a:ln w="19050">
              <a:solidFill>
                <a:srgbClr val="3F6D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5" name="弧形 214">
              <a:extLst>
                <a:ext uri="{FF2B5EF4-FFF2-40B4-BE49-F238E27FC236}">
                  <a16:creationId xmlns:a16="http://schemas.microsoft.com/office/drawing/2014/main" id="{16AEDEAF-7BBB-4DAB-8B2D-3C03AFB78819}"/>
                </a:ext>
              </a:extLst>
            </p:cNvPr>
            <p:cNvSpPr/>
            <p:nvPr/>
          </p:nvSpPr>
          <p:spPr>
            <a:xfrm>
              <a:off x="5928382" y="3718980"/>
              <a:ext cx="1236475" cy="1236475"/>
            </a:xfrm>
            <a:prstGeom prst="arc">
              <a:avLst>
                <a:gd name="adj1" fmla="val 3438431"/>
                <a:gd name="adj2" fmla="val 6398464"/>
              </a:avLst>
            </a:prstGeom>
            <a:ln w="19050">
              <a:solidFill>
                <a:srgbClr val="3F6D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弧形 215">
              <a:extLst>
                <a:ext uri="{FF2B5EF4-FFF2-40B4-BE49-F238E27FC236}">
                  <a16:creationId xmlns:a16="http://schemas.microsoft.com/office/drawing/2014/main" id="{811BE313-73E3-43EA-B0C2-A3BC5AC1BAF6}"/>
                </a:ext>
              </a:extLst>
            </p:cNvPr>
            <p:cNvSpPr/>
            <p:nvPr/>
          </p:nvSpPr>
          <p:spPr>
            <a:xfrm>
              <a:off x="5929733" y="3717018"/>
              <a:ext cx="1236475" cy="1236475"/>
            </a:xfrm>
            <a:prstGeom prst="arc">
              <a:avLst>
                <a:gd name="adj1" fmla="val 9756812"/>
                <a:gd name="adj2" fmla="val 12758121"/>
              </a:avLst>
            </a:prstGeom>
            <a:ln w="19050">
              <a:solidFill>
                <a:srgbClr val="3F6D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7" name="组合 216">
            <a:extLst>
              <a:ext uri="{FF2B5EF4-FFF2-40B4-BE49-F238E27FC236}">
                <a16:creationId xmlns:a16="http://schemas.microsoft.com/office/drawing/2014/main" id="{57744E2E-753E-45F8-B6C1-4143A2D482CC}"/>
              </a:ext>
            </a:extLst>
          </p:cNvPr>
          <p:cNvGrpSpPr/>
          <p:nvPr/>
        </p:nvGrpSpPr>
        <p:grpSpPr>
          <a:xfrm rot="10800000">
            <a:off x="9095126" y="3357050"/>
            <a:ext cx="1274498" cy="1265518"/>
            <a:chOff x="3621951" y="914820"/>
            <a:chExt cx="2323364" cy="2306994"/>
          </a:xfrm>
        </p:grpSpPr>
        <p:sp>
          <p:nvSpPr>
            <p:cNvPr id="218" name="椭圆 217">
              <a:extLst>
                <a:ext uri="{FF2B5EF4-FFF2-40B4-BE49-F238E27FC236}">
                  <a16:creationId xmlns:a16="http://schemas.microsoft.com/office/drawing/2014/main" id="{3C307D26-117F-4392-9F00-FE966D7A1255}"/>
                </a:ext>
              </a:extLst>
            </p:cNvPr>
            <p:cNvSpPr/>
            <p:nvPr/>
          </p:nvSpPr>
          <p:spPr>
            <a:xfrm rot="10800000">
              <a:off x="4430136" y="1721009"/>
              <a:ext cx="701964" cy="701964"/>
            </a:xfrm>
            <a:prstGeom prst="ellipse">
              <a:avLst/>
            </a:prstGeom>
            <a:solidFill>
              <a:srgbClr val="C8C8C8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9" name="弧形 218">
              <a:extLst>
                <a:ext uri="{FF2B5EF4-FFF2-40B4-BE49-F238E27FC236}">
                  <a16:creationId xmlns:a16="http://schemas.microsoft.com/office/drawing/2014/main" id="{3634ADC1-CD6D-409C-9153-B21961224CD6}"/>
                </a:ext>
              </a:extLst>
            </p:cNvPr>
            <p:cNvSpPr/>
            <p:nvPr/>
          </p:nvSpPr>
          <p:spPr>
            <a:xfrm rot="15509728">
              <a:off x="4199770" y="1222564"/>
              <a:ext cx="1483746" cy="1395607"/>
            </a:xfrm>
            <a:prstGeom prst="arc">
              <a:avLst>
                <a:gd name="adj1" fmla="val 6773246"/>
                <a:gd name="adj2" fmla="val 21490184"/>
              </a:avLst>
            </a:prstGeom>
            <a:ln w="19050">
              <a:solidFill>
                <a:srgbClr val="3F6D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弧形 219">
              <a:extLst>
                <a:ext uri="{FF2B5EF4-FFF2-40B4-BE49-F238E27FC236}">
                  <a16:creationId xmlns:a16="http://schemas.microsoft.com/office/drawing/2014/main" id="{6421AD55-C8DF-43B8-BB9E-9D0DF04C2B17}"/>
                </a:ext>
              </a:extLst>
            </p:cNvPr>
            <p:cNvSpPr/>
            <p:nvPr/>
          </p:nvSpPr>
          <p:spPr>
            <a:xfrm>
              <a:off x="4670958" y="914820"/>
              <a:ext cx="1236475" cy="1236475"/>
            </a:xfrm>
            <a:prstGeom prst="arc">
              <a:avLst>
                <a:gd name="adj1" fmla="val 12701858"/>
                <a:gd name="adj2" fmla="val 3455878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弧形 220">
              <a:extLst>
                <a:ext uri="{FF2B5EF4-FFF2-40B4-BE49-F238E27FC236}">
                  <a16:creationId xmlns:a16="http://schemas.microsoft.com/office/drawing/2014/main" id="{A1408580-63A1-47B2-9AA3-37613014B693}"/>
                </a:ext>
              </a:extLst>
            </p:cNvPr>
            <p:cNvSpPr/>
            <p:nvPr/>
          </p:nvSpPr>
          <p:spPr>
            <a:xfrm>
              <a:off x="3621951" y="916159"/>
              <a:ext cx="1236475" cy="1236475"/>
            </a:xfrm>
            <a:prstGeom prst="arc">
              <a:avLst>
                <a:gd name="adj1" fmla="val 7277682"/>
                <a:gd name="adj2" fmla="val 19609149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2" name="弧形 221">
              <a:extLst>
                <a:ext uri="{FF2B5EF4-FFF2-40B4-BE49-F238E27FC236}">
                  <a16:creationId xmlns:a16="http://schemas.microsoft.com/office/drawing/2014/main" id="{5D4C1AE4-B127-47EA-BB70-FC20CE78BE17}"/>
                </a:ext>
              </a:extLst>
            </p:cNvPr>
            <p:cNvSpPr/>
            <p:nvPr/>
          </p:nvSpPr>
          <p:spPr>
            <a:xfrm>
              <a:off x="3915877" y="1194040"/>
              <a:ext cx="1725034" cy="1725034"/>
            </a:xfrm>
            <a:prstGeom prst="arc">
              <a:avLst>
                <a:gd name="adj1" fmla="val 5310675"/>
                <a:gd name="adj2" fmla="val 10774186"/>
              </a:avLst>
            </a:prstGeom>
            <a:ln w="19050">
              <a:solidFill>
                <a:srgbClr val="3F6DC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3" name="弧形 222">
              <a:extLst>
                <a:ext uri="{FF2B5EF4-FFF2-40B4-BE49-F238E27FC236}">
                  <a16:creationId xmlns:a16="http://schemas.microsoft.com/office/drawing/2014/main" id="{379F1512-FE7D-435D-9B90-86199B931F48}"/>
                </a:ext>
              </a:extLst>
            </p:cNvPr>
            <p:cNvSpPr/>
            <p:nvPr/>
          </p:nvSpPr>
          <p:spPr>
            <a:xfrm>
              <a:off x="3632836" y="1985338"/>
              <a:ext cx="1236476" cy="1236476"/>
            </a:xfrm>
            <a:prstGeom prst="arc">
              <a:avLst>
                <a:gd name="adj1" fmla="val 1879998"/>
                <a:gd name="adj2" fmla="val 14198932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弧形 223">
              <a:extLst>
                <a:ext uri="{FF2B5EF4-FFF2-40B4-BE49-F238E27FC236}">
                  <a16:creationId xmlns:a16="http://schemas.microsoft.com/office/drawing/2014/main" id="{69E82825-56A2-4142-9E7C-D48F8981656D}"/>
                </a:ext>
              </a:extLst>
            </p:cNvPr>
            <p:cNvSpPr/>
            <p:nvPr/>
          </p:nvSpPr>
          <p:spPr>
            <a:xfrm>
              <a:off x="4703808" y="1969665"/>
              <a:ext cx="1241507" cy="1241507"/>
            </a:xfrm>
            <a:prstGeom prst="arc">
              <a:avLst>
                <a:gd name="adj1" fmla="val 18056206"/>
                <a:gd name="adj2" fmla="val 8967522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25" name="文本框 224">
            <a:extLst>
              <a:ext uri="{FF2B5EF4-FFF2-40B4-BE49-F238E27FC236}">
                <a16:creationId xmlns:a16="http://schemas.microsoft.com/office/drawing/2014/main" id="{7D9E5376-8675-4D91-82B4-32C91EFF9835}"/>
              </a:ext>
            </a:extLst>
          </p:cNvPr>
          <p:cNvSpPr txBox="1"/>
          <p:nvPr/>
        </p:nvSpPr>
        <p:spPr>
          <a:xfrm>
            <a:off x="2379099" y="3845362"/>
            <a:ext cx="442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②</a:t>
            </a:r>
          </a:p>
        </p:txBody>
      </p:sp>
      <p:sp>
        <p:nvSpPr>
          <p:cNvPr id="226" name="文本框 225">
            <a:extLst>
              <a:ext uri="{FF2B5EF4-FFF2-40B4-BE49-F238E27FC236}">
                <a16:creationId xmlns:a16="http://schemas.microsoft.com/office/drawing/2014/main" id="{1F673C1A-6B80-44DA-AEA1-A4CB124128BB}"/>
              </a:ext>
            </a:extLst>
          </p:cNvPr>
          <p:cNvSpPr txBox="1"/>
          <p:nvPr/>
        </p:nvSpPr>
        <p:spPr>
          <a:xfrm>
            <a:off x="1492621" y="2957824"/>
            <a:ext cx="45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246968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7942"/>
          </a:xfrm>
        </p:spPr>
        <p:txBody>
          <a:bodyPr anchor="t">
            <a:no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 2: A Systematic Solution of Topological Graphs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of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Genus-1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200" y="1279848"/>
            <a:ext cx="7685302" cy="5034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Equivalence 2: The outer part is also negligible</a:t>
            </a:r>
          </a:p>
        </p:txBody>
      </p:sp>
      <p:sp>
        <p:nvSpPr>
          <p:cNvPr id="3" name="矩形 2"/>
          <p:cNvSpPr/>
          <p:nvPr/>
        </p:nvSpPr>
        <p:spPr>
          <a:xfrm>
            <a:off x="809921" y="5590742"/>
            <a:ext cx="109745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From equivalence 1&amp;2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when inner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is disconnected,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inner and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outer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parts are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independent.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185" y="2808507"/>
            <a:ext cx="2518309" cy="24891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617" y="3132578"/>
            <a:ext cx="3184643" cy="18409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157" y="2919835"/>
            <a:ext cx="2494254" cy="248911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24828" y="1855835"/>
            <a:ext cx="33730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with a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genus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AU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(area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two squares)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338859" y="1855835"/>
            <a:ext cx="351427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Projecting the original graph </a:t>
            </a:r>
          </a:p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onto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sphere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stereographic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projection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094147" y="1855835"/>
            <a:ext cx="351427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ner part and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uter part interchange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their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roles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B757A24-9101-45E4-9A48-DAA2D2FA1D38}"/>
              </a:ext>
            </a:extLst>
          </p:cNvPr>
          <p:cNvSpPr/>
          <p:nvPr/>
        </p:nvSpPr>
        <p:spPr>
          <a:xfrm>
            <a:off x="9288962" y="3001465"/>
            <a:ext cx="1115122" cy="923330"/>
          </a:xfrm>
          <a:prstGeom prst="rect">
            <a:avLst/>
          </a:prstGeom>
          <a:noFill/>
          <a:ln w="381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95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2000"/>
    </mc:Choice>
    <mc:Fallback xmlns="">
      <p:transition advTm="12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67144" y="1273555"/>
            <a:ext cx="9543121" cy="5539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Equivalence 3: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Negligibility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cyclic cutting paths</a:t>
            </a: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7942"/>
          </a:xfrm>
        </p:spPr>
        <p:txBody>
          <a:bodyPr anchor="t">
            <a:no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 2: A Systematic Solution of Topological Graphs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of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Genus-1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55643" y="5772960"/>
            <a:ext cx="108245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the acyclic situations requires explicit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consideration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nce an acyclic solution is optimal, 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quivalent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cyclic 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solutions are all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optimal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73099" y="2247088"/>
            <a:ext cx="1411999" cy="1411999"/>
            <a:chOff x="334818" y="2470214"/>
            <a:chExt cx="1708728" cy="1708728"/>
          </a:xfrm>
        </p:grpSpPr>
        <p:sp>
          <p:nvSpPr>
            <p:cNvPr id="10" name="椭圆 9"/>
            <p:cNvSpPr/>
            <p:nvPr/>
          </p:nvSpPr>
          <p:spPr>
            <a:xfrm>
              <a:off x="334818" y="2470214"/>
              <a:ext cx="1708728" cy="170872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/>
            <p:cNvSpPr/>
            <p:nvPr/>
          </p:nvSpPr>
          <p:spPr>
            <a:xfrm>
              <a:off x="838200" y="2973596"/>
              <a:ext cx="701964" cy="70196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任意多边形: 形状 2">
              <a:extLst>
                <a:ext uri="{FF2B5EF4-FFF2-40B4-BE49-F238E27FC236}">
                  <a16:creationId xmlns:a16="http://schemas.microsoft.com/office/drawing/2014/main" id="{03D494C9-5D07-4C7C-B560-5325C892C5BB}"/>
                </a:ext>
              </a:extLst>
            </p:cNvPr>
            <p:cNvSpPr/>
            <p:nvPr/>
          </p:nvSpPr>
          <p:spPr>
            <a:xfrm>
              <a:off x="1217337" y="2480775"/>
              <a:ext cx="4527" cy="493414"/>
            </a:xfrm>
            <a:custGeom>
              <a:avLst/>
              <a:gdLst>
                <a:gd name="connsiteX0" fmla="*/ 0 w 4527"/>
                <a:gd name="connsiteY0" fmla="*/ 493414 h 493414"/>
                <a:gd name="connsiteX1" fmla="*/ 4527 w 4527"/>
                <a:gd name="connsiteY1" fmla="*/ 0 h 493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27" h="493414">
                  <a:moveTo>
                    <a:pt x="0" y="493414"/>
                  </a:moveTo>
                  <a:lnTo>
                    <a:pt x="4527" y="0"/>
                  </a:ln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椭圆 12">
            <a:extLst>
              <a:ext uri="{FF2B5EF4-FFF2-40B4-BE49-F238E27FC236}">
                <a16:creationId xmlns:a16="http://schemas.microsoft.com/office/drawing/2014/main" id="{883EA1E9-E4D9-479B-AC38-C7884A49344B}"/>
              </a:ext>
            </a:extLst>
          </p:cNvPr>
          <p:cNvSpPr/>
          <p:nvPr/>
        </p:nvSpPr>
        <p:spPr>
          <a:xfrm>
            <a:off x="6167929" y="2233988"/>
            <a:ext cx="1411999" cy="1411999"/>
          </a:xfrm>
          <a:prstGeom prst="ellipse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B8E15F3-7E0E-425B-9EF1-0BB0CE52F4BF}"/>
              </a:ext>
            </a:extLst>
          </p:cNvPr>
          <p:cNvSpPr/>
          <p:nvPr/>
        </p:nvSpPr>
        <p:spPr>
          <a:xfrm>
            <a:off x="6583896" y="2649955"/>
            <a:ext cx="580065" cy="580065"/>
          </a:xfrm>
          <a:prstGeom prst="ellipse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任意多边形: 形状 7">
            <a:extLst>
              <a:ext uri="{FF2B5EF4-FFF2-40B4-BE49-F238E27FC236}">
                <a16:creationId xmlns:a16="http://schemas.microsoft.com/office/drawing/2014/main" id="{DB0349F7-A4DE-4124-B7EA-9F78798DF0BA}"/>
              </a:ext>
            </a:extLst>
          </p:cNvPr>
          <p:cNvSpPr/>
          <p:nvPr/>
        </p:nvSpPr>
        <p:spPr>
          <a:xfrm>
            <a:off x="6514728" y="2241528"/>
            <a:ext cx="916941" cy="1125540"/>
          </a:xfrm>
          <a:custGeom>
            <a:avLst/>
            <a:gdLst>
              <a:gd name="connsiteX0" fmla="*/ 548942 w 1220648"/>
              <a:gd name="connsiteY0" fmla="*/ 488648 h 1348591"/>
              <a:gd name="connsiteX1" fmla="*/ 84485 w 1220648"/>
              <a:gd name="connsiteY1" fmla="*/ 532190 h 1348591"/>
              <a:gd name="connsiteX2" fmla="*/ 103838 w 1220648"/>
              <a:gd name="connsiteY2" fmla="*/ 1282095 h 1348591"/>
              <a:gd name="connsiteX3" fmla="*/ 1124676 w 1220648"/>
              <a:gd name="connsiteY3" fmla="*/ 1228876 h 1348591"/>
              <a:gd name="connsiteX4" fmla="*/ 1115000 w 1220648"/>
              <a:gd name="connsiteY4" fmla="*/ 551543 h 1348591"/>
              <a:gd name="connsiteX5" fmla="*/ 573133 w 1220648"/>
              <a:gd name="connsiteY5" fmla="*/ 0 h 1348591"/>
              <a:gd name="connsiteX0" fmla="*/ 582355 w 1254061"/>
              <a:gd name="connsiteY0" fmla="*/ 488648 h 1348591"/>
              <a:gd name="connsiteX1" fmla="*/ 117898 w 1254061"/>
              <a:gd name="connsiteY1" fmla="*/ 532190 h 1348591"/>
              <a:gd name="connsiteX2" fmla="*/ 137251 w 1254061"/>
              <a:gd name="connsiteY2" fmla="*/ 1282095 h 1348591"/>
              <a:gd name="connsiteX3" fmla="*/ 1158089 w 1254061"/>
              <a:gd name="connsiteY3" fmla="*/ 1228876 h 1348591"/>
              <a:gd name="connsiteX4" fmla="*/ 1148413 w 1254061"/>
              <a:gd name="connsiteY4" fmla="*/ 551543 h 1348591"/>
              <a:gd name="connsiteX5" fmla="*/ 606546 w 1254061"/>
              <a:gd name="connsiteY5" fmla="*/ 0 h 1348591"/>
              <a:gd name="connsiteX0" fmla="*/ 582355 w 1254061"/>
              <a:gd name="connsiteY0" fmla="*/ 488648 h 1348591"/>
              <a:gd name="connsiteX1" fmla="*/ 117898 w 1254061"/>
              <a:gd name="connsiteY1" fmla="*/ 532190 h 1348591"/>
              <a:gd name="connsiteX2" fmla="*/ 137251 w 1254061"/>
              <a:gd name="connsiteY2" fmla="*/ 1282095 h 1348591"/>
              <a:gd name="connsiteX3" fmla="*/ 1158089 w 1254061"/>
              <a:gd name="connsiteY3" fmla="*/ 1228876 h 1348591"/>
              <a:gd name="connsiteX4" fmla="*/ 1148413 w 1254061"/>
              <a:gd name="connsiteY4" fmla="*/ 551543 h 1348591"/>
              <a:gd name="connsiteX5" fmla="*/ 606546 w 1254061"/>
              <a:gd name="connsiteY5" fmla="*/ 0 h 1348591"/>
              <a:gd name="connsiteX0" fmla="*/ 500828 w 1166031"/>
              <a:gd name="connsiteY0" fmla="*/ 488648 h 1355447"/>
              <a:gd name="connsiteX1" fmla="*/ 36371 w 1166031"/>
              <a:gd name="connsiteY1" fmla="*/ 532190 h 1355447"/>
              <a:gd name="connsiteX2" fmla="*/ 147648 w 1166031"/>
              <a:gd name="connsiteY2" fmla="*/ 1291771 h 1355447"/>
              <a:gd name="connsiteX3" fmla="*/ 1076562 w 1166031"/>
              <a:gd name="connsiteY3" fmla="*/ 1228876 h 1355447"/>
              <a:gd name="connsiteX4" fmla="*/ 1066886 w 1166031"/>
              <a:gd name="connsiteY4" fmla="*/ 551543 h 1355447"/>
              <a:gd name="connsiteX5" fmla="*/ 525019 w 1166031"/>
              <a:gd name="connsiteY5" fmla="*/ 0 h 1355447"/>
              <a:gd name="connsiteX0" fmla="*/ 499362 w 1143264"/>
              <a:gd name="connsiteY0" fmla="*/ 488648 h 1348148"/>
              <a:gd name="connsiteX1" fmla="*/ 34905 w 1143264"/>
              <a:gd name="connsiteY1" fmla="*/ 532190 h 1348148"/>
              <a:gd name="connsiteX2" fmla="*/ 146182 w 1143264"/>
              <a:gd name="connsiteY2" fmla="*/ 1291771 h 1348148"/>
              <a:gd name="connsiteX3" fmla="*/ 1041229 w 1143264"/>
              <a:gd name="connsiteY3" fmla="*/ 1209524 h 1348148"/>
              <a:gd name="connsiteX4" fmla="*/ 1065420 w 1143264"/>
              <a:gd name="connsiteY4" fmla="*/ 551543 h 1348148"/>
              <a:gd name="connsiteX5" fmla="*/ 523553 w 1143264"/>
              <a:gd name="connsiteY5" fmla="*/ 0 h 1348148"/>
              <a:gd name="connsiteX0" fmla="*/ 499362 w 1162915"/>
              <a:gd name="connsiteY0" fmla="*/ 488648 h 1349120"/>
              <a:gd name="connsiteX1" fmla="*/ 34905 w 1162915"/>
              <a:gd name="connsiteY1" fmla="*/ 532190 h 1349120"/>
              <a:gd name="connsiteX2" fmla="*/ 146182 w 1162915"/>
              <a:gd name="connsiteY2" fmla="*/ 1291771 h 1349120"/>
              <a:gd name="connsiteX3" fmla="*/ 1041229 w 1162915"/>
              <a:gd name="connsiteY3" fmla="*/ 1209524 h 1349120"/>
              <a:gd name="connsiteX4" fmla="*/ 1099286 w 1162915"/>
              <a:gd name="connsiteY4" fmla="*/ 527352 h 1349120"/>
              <a:gd name="connsiteX5" fmla="*/ 523553 w 1162915"/>
              <a:gd name="connsiteY5" fmla="*/ 0 h 1349120"/>
              <a:gd name="connsiteX0" fmla="*/ 503163 w 1167263"/>
              <a:gd name="connsiteY0" fmla="*/ 488648 h 1345500"/>
              <a:gd name="connsiteX1" fmla="*/ 38706 w 1167263"/>
              <a:gd name="connsiteY1" fmla="*/ 532190 h 1345500"/>
              <a:gd name="connsiteX2" fmla="*/ 140307 w 1167263"/>
              <a:gd name="connsiteY2" fmla="*/ 1286933 h 1345500"/>
              <a:gd name="connsiteX3" fmla="*/ 1045030 w 1167263"/>
              <a:gd name="connsiteY3" fmla="*/ 1209524 h 1345500"/>
              <a:gd name="connsiteX4" fmla="*/ 1103087 w 1167263"/>
              <a:gd name="connsiteY4" fmla="*/ 527352 h 1345500"/>
              <a:gd name="connsiteX5" fmla="*/ 527354 w 1167263"/>
              <a:gd name="connsiteY5" fmla="*/ 0 h 1345500"/>
              <a:gd name="connsiteX0" fmla="*/ 456575 w 1120675"/>
              <a:gd name="connsiteY0" fmla="*/ 488648 h 1343006"/>
              <a:gd name="connsiteX1" fmla="*/ 69528 w 1120675"/>
              <a:gd name="connsiteY1" fmla="*/ 566056 h 1343006"/>
              <a:gd name="connsiteX2" fmla="*/ 93719 w 1120675"/>
              <a:gd name="connsiteY2" fmla="*/ 1286933 h 1343006"/>
              <a:gd name="connsiteX3" fmla="*/ 998442 w 1120675"/>
              <a:gd name="connsiteY3" fmla="*/ 1209524 h 1343006"/>
              <a:gd name="connsiteX4" fmla="*/ 1056499 w 1120675"/>
              <a:gd name="connsiteY4" fmla="*/ 527352 h 1343006"/>
              <a:gd name="connsiteX5" fmla="*/ 480766 w 1120675"/>
              <a:gd name="connsiteY5" fmla="*/ 0 h 1343006"/>
              <a:gd name="connsiteX0" fmla="*/ 475662 w 1139762"/>
              <a:gd name="connsiteY0" fmla="*/ 488648 h 1343006"/>
              <a:gd name="connsiteX1" fmla="*/ 88615 w 1139762"/>
              <a:gd name="connsiteY1" fmla="*/ 566056 h 1343006"/>
              <a:gd name="connsiteX2" fmla="*/ 112806 w 1139762"/>
              <a:gd name="connsiteY2" fmla="*/ 1286933 h 1343006"/>
              <a:gd name="connsiteX3" fmla="*/ 1017529 w 1139762"/>
              <a:gd name="connsiteY3" fmla="*/ 1209524 h 1343006"/>
              <a:gd name="connsiteX4" fmla="*/ 1075586 w 1139762"/>
              <a:gd name="connsiteY4" fmla="*/ 527352 h 1343006"/>
              <a:gd name="connsiteX5" fmla="*/ 499853 w 1139762"/>
              <a:gd name="connsiteY5" fmla="*/ 0 h 1343006"/>
              <a:gd name="connsiteX0" fmla="*/ 429323 w 1090716"/>
              <a:gd name="connsiteY0" fmla="*/ 488648 h 1319058"/>
              <a:gd name="connsiteX1" fmla="*/ 42276 w 1090716"/>
              <a:gd name="connsiteY1" fmla="*/ 566056 h 1319058"/>
              <a:gd name="connsiteX2" fmla="*/ 114848 w 1090716"/>
              <a:gd name="connsiteY2" fmla="*/ 1253067 h 1319058"/>
              <a:gd name="connsiteX3" fmla="*/ 971190 w 1090716"/>
              <a:gd name="connsiteY3" fmla="*/ 1209524 h 1319058"/>
              <a:gd name="connsiteX4" fmla="*/ 1029247 w 1090716"/>
              <a:gd name="connsiteY4" fmla="*/ 527352 h 1319058"/>
              <a:gd name="connsiteX5" fmla="*/ 453514 w 1090716"/>
              <a:gd name="connsiteY5" fmla="*/ 0 h 1319058"/>
              <a:gd name="connsiteX0" fmla="*/ 425177 w 1057017"/>
              <a:gd name="connsiteY0" fmla="*/ 488648 h 1316898"/>
              <a:gd name="connsiteX1" fmla="*/ 38130 w 1057017"/>
              <a:gd name="connsiteY1" fmla="*/ 566056 h 1316898"/>
              <a:gd name="connsiteX2" fmla="*/ 110702 w 1057017"/>
              <a:gd name="connsiteY2" fmla="*/ 1253067 h 1316898"/>
              <a:gd name="connsiteX3" fmla="*/ 889635 w 1057017"/>
              <a:gd name="connsiteY3" fmla="*/ 1204686 h 1316898"/>
              <a:gd name="connsiteX4" fmla="*/ 1025101 w 1057017"/>
              <a:gd name="connsiteY4" fmla="*/ 527352 h 1316898"/>
              <a:gd name="connsiteX5" fmla="*/ 449368 w 1057017"/>
              <a:gd name="connsiteY5" fmla="*/ 0 h 1316898"/>
              <a:gd name="connsiteX0" fmla="*/ 425177 w 1057017"/>
              <a:gd name="connsiteY0" fmla="*/ 488648 h 1316898"/>
              <a:gd name="connsiteX1" fmla="*/ 38130 w 1057017"/>
              <a:gd name="connsiteY1" fmla="*/ 566056 h 1316898"/>
              <a:gd name="connsiteX2" fmla="*/ 110702 w 1057017"/>
              <a:gd name="connsiteY2" fmla="*/ 1253067 h 1316898"/>
              <a:gd name="connsiteX3" fmla="*/ 889635 w 1057017"/>
              <a:gd name="connsiteY3" fmla="*/ 1204686 h 1316898"/>
              <a:gd name="connsiteX4" fmla="*/ 1025101 w 1057017"/>
              <a:gd name="connsiteY4" fmla="*/ 527352 h 1316898"/>
              <a:gd name="connsiteX5" fmla="*/ 449368 w 1057017"/>
              <a:gd name="connsiteY5" fmla="*/ 0 h 1316898"/>
              <a:gd name="connsiteX0" fmla="*/ 443832 w 1075672"/>
              <a:gd name="connsiteY0" fmla="*/ 488648 h 1316898"/>
              <a:gd name="connsiteX1" fmla="*/ 56785 w 1075672"/>
              <a:gd name="connsiteY1" fmla="*/ 566056 h 1316898"/>
              <a:gd name="connsiteX2" fmla="*/ 129357 w 1075672"/>
              <a:gd name="connsiteY2" fmla="*/ 1253067 h 1316898"/>
              <a:gd name="connsiteX3" fmla="*/ 908290 w 1075672"/>
              <a:gd name="connsiteY3" fmla="*/ 1204686 h 1316898"/>
              <a:gd name="connsiteX4" fmla="*/ 1043756 w 1075672"/>
              <a:gd name="connsiteY4" fmla="*/ 527352 h 1316898"/>
              <a:gd name="connsiteX5" fmla="*/ 468023 w 1075672"/>
              <a:gd name="connsiteY5" fmla="*/ 0 h 1316898"/>
              <a:gd name="connsiteX0" fmla="*/ 473438 w 1105278"/>
              <a:gd name="connsiteY0" fmla="*/ 488648 h 1316898"/>
              <a:gd name="connsiteX1" fmla="*/ 86391 w 1105278"/>
              <a:gd name="connsiteY1" fmla="*/ 566056 h 1316898"/>
              <a:gd name="connsiteX2" fmla="*/ 158963 w 1105278"/>
              <a:gd name="connsiteY2" fmla="*/ 1253067 h 1316898"/>
              <a:gd name="connsiteX3" fmla="*/ 937896 w 1105278"/>
              <a:gd name="connsiteY3" fmla="*/ 1204686 h 1316898"/>
              <a:gd name="connsiteX4" fmla="*/ 1073362 w 1105278"/>
              <a:gd name="connsiteY4" fmla="*/ 527352 h 1316898"/>
              <a:gd name="connsiteX5" fmla="*/ 497629 w 1105278"/>
              <a:gd name="connsiteY5" fmla="*/ 0 h 1316898"/>
              <a:gd name="connsiteX0" fmla="*/ 488350 w 1120190"/>
              <a:gd name="connsiteY0" fmla="*/ 488648 h 1316898"/>
              <a:gd name="connsiteX1" fmla="*/ 101303 w 1120190"/>
              <a:gd name="connsiteY1" fmla="*/ 566056 h 1316898"/>
              <a:gd name="connsiteX2" fmla="*/ 173875 w 1120190"/>
              <a:gd name="connsiteY2" fmla="*/ 1253067 h 1316898"/>
              <a:gd name="connsiteX3" fmla="*/ 952808 w 1120190"/>
              <a:gd name="connsiteY3" fmla="*/ 1204686 h 1316898"/>
              <a:gd name="connsiteX4" fmla="*/ 1088274 w 1120190"/>
              <a:gd name="connsiteY4" fmla="*/ 527352 h 1316898"/>
              <a:gd name="connsiteX5" fmla="*/ 512541 w 1120190"/>
              <a:gd name="connsiteY5" fmla="*/ 0 h 1316898"/>
              <a:gd name="connsiteX0" fmla="*/ 504543 w 1136383"/>
              <a:gd name="connsiteY0" fmla="*/ 488648 h 1327303"/>
              <a:gd name="connsiteX1" fmla="*/ 117496 w 1136383"/>
              <a:gd name="connsiteY1" fmla="*/ 566056 h 1327303"/>
              <a:gd name="connsiteX2" fmla="*/ 190068 w 1136383"/>
              <a:gd name="connsiteY2" fmla="*/ 1253067 h 1327303"/>
              <a:gd name="connsiteX3" fmla="*/ 969001 w 1136383"/>
              <a:gd name="connsiteY3" fmla="*/ 1204686 h 1327303"/>
              <a:gd name="connsiteX4" fmla="*/ 1104467 w 1136383"/>
              <a:gd name="connsiteY4" fmla="*/ 527352 h 1327303"/>
              <a:gd name="connsiteX5" fmla="*/ 528734 w 1136383"/>
              <a:gd name="connsiteY5" fmla="*/ 0 h 1327303"/>
              <a:gd name="connsiteX0" fmla="*/ 504543 w 1136383"/>
              <a:gd name="connsiteY0" fmla="*/ 488648 h 1327303"/>
              <a:gd name="connsiteX1" fmla="*/ 117496 w 1136383"/>
              <a:gd name="connsiteY1" fmla="*/ 566056 h 1327303"/>
              <a:gd name="connsiteX2" fmla="*/ 190068 w 1136383"/>
              <a:gd name="connsiteY2" fmla="*/ 1253067 h 1327303"/>
              <a:gd name="connsiteX3" fmla="*/ 969001 w 1136383"/>
              <a:gd name="connsiteY3" fmla="*/ 1204686 h 1327303"/>
              <a:gd name="connsiteX4" fmla="*/ 1104467 w 1136383"/>
              <a:gd name="connsiteY4" fmla="*/ 527352 h 1327303"/>
              <a:gd name="connsiteX5" fmla="*/ 528734 w 1136383"/>
              <a:gd name="connsiteY5" fmla="*/ 0 h 1327303"/>
              <a:gd name="connsiteX0" fmla="*/ 504543 w 1143373"/>
              <a:gd name="connsiteY0" fmla="*/ 488648 h 1352489"/>
              <a:gd name="connsiteX1" fmla="*/ 117496 w 1143373"/>
              <a:gd name="connsiteY1" fmla="*/ 566056 h 1352489"/>
              <a:gd name="connsiteX2" fmla="*/ 190068 w 1143373"/>
              <a:gd name="connsiteY2" fmla="*/ 1253067 h 1352489"/>
              <a:gd name="connsiteX3" fmla="*/ 969001 w 1143373"/>
              <a:gd name="connsiteY3" fmla="*/ 1204686 h 1352489"/>
              <a:gd name="connsiteX4" fmla="*/ 1104467 w 1143373"/>
              <a:gd name="connsiteY4" fmla="*/ 527352 h 1352489"/>
              <a:gd name="connsiteX5" fmla="*/ 528734 w 1143373"/>
              <a:gd name="connsiteY5" fmla="*/ 0 h 1352489"/>
              <a:gd name="connsiteX0" fmla="*/ 504543 w 1164869"/>
              <a:gd name="connsiteY0" fmla="*/ 488648 h 1352489"/>
              <a:gd name="connsiteX1" fmla="*/ 117496 w 1164869"/>
              <a:gd name="connsiteY1" fmla="*/ 566056 h 1352489"/>
              <a:gd name="connsiteX2" fmla="*/ 190068 w 1164869"/>
              <a:gd name="connsiteY2" fmla="*/ 1253067 h 1352489"/>
              <a:gd name="connsiteX3" fmla="*/ 969001 w 1164869"/>
              <a:gd name="connsiteY3" fmla="*/ 1204686 h 1352489"/>
              <a:gd name="connsiteX4" fmla="*/ 1104467 w 1164869"/>
              <a:gd name="connsiteY4" fmla="*/ 527352 h 1352489"/>
              <a:gd name="connsiteX5" fmla="*/ 528734 w 1164869"/>
              <a:gd name="connsiteY5" fmla="*/ 0 h 1352489"/>
              <a:gd name="connsiteX0" fmla="*/ 504543 w 1164869"/>
              <a:gd name="connsiteY0" fmla="*/ 488648 h 1352489"/>
              <a:gd name="connsiteX1" fmla="*/ 117496 w 1164869"/>
              <a:gd name="connsiteY1" fmla="*/ 566056 h 1352489"/>
              <a:gd name="connsiteX2" fmla="*/ 190068 w 1164869"/>
              <a:gd name="connsiteY2" fmla="*/ 1253067 h 1352489"/>
              <a:gd name="connsiteX3" fmla="*/ 969001 w 1164869"/>
              <a:gd name="connsiteY3" fmla="*/ 1204686 h 1352489"/>
              <a:gd name="connsiteX4" fmla="*/ 1104467 w 1164869"/>
              <a:gd name="connsiteY4" fmla="*/ 527352 h 1352489"/>
              <a:gd name="connsiteX5" fmla="*/ 528734 w 1164869"/>
              <a:gd name="connsiteY5" fmla="*/ 0 h 1352489"/>
              <a:gd name="connsiteX0" fmla="*/ 504543 w 1164869"/>
              <a:gd name="connsiteY0" fmla="*/ 488648 h 1352489"/>
              <a:gd name="connsiteX1" fmla="*/ 117496 w 1164869"/>
              <a:gd name="connsiteY1" fmla="*/ 566056 h 1352489"/>
              <a:gd name="connsiteX2" fmla="*/ 190068 w 1164869"/>
              <a:gd name="connsiteY2" fmla="*/ 1253067 h 1352489"/>
              <a:gd name="connsiteX3" fmla="*/ 969001 w 1164869"/>
              <a:gd name="connsiteY3" fmla="*/ 1204686 h 1352489"/>
              <a:gd name="connsiteX4" fmla="*/ 1104467 w 1164869"/>
              <a:gd name="connsiteY4" fmla="*/ 527352 h 1352489"/>
              <a:gd name="connsiteX5" fmla="*/ 528734 w 1164869"/>
              <a:gd name="connsiteY5" fmla="*/ 0 h 1352489"/>
              <a:gd name="connsiteX0" fmla="*/ 463326 w 1123652"/>
              <a:gd name="connsiteY0" fmla="*/ 488648 h 1352489"/>
              <a:gd name="connsiteX1" fmla="*/ 76279 w 1123652"/>
              <a:gd name="connsiteY1" fmla="*/ 566056 h 1352489"/>
              <a:gd name="connsiteX2" fmla="*/ 148851 w 1123652"/>
              <a:gd name="connsiteY2" fmla="*/ 1253067 h 1352489"/>
              <a:gd name="connsiteX3" fmla="*/ 927784 w 1123652"/>
              <a:gd name="connsiteY3" fmla="*/ 1204686 h 1352489"/>
              <a:gd name="connsiteX4" fmla="*/ 1063250 w 1123652"/>
              <a:gd name="connsiteY4" fmla="*/ 527352 h 1352489"/>
              <a:gd name="connsiteX5" fmla="*/ 487517 w 1123652"/>
              <a:gd name="connsiteY5" fmla="*/ 0 h 1352489"/>
              <a:gd name="connsiteX0" fmla="*/ 432131 w 1092457"/>
              <a:gd name="connsiteY0" fmla="*/ 488648 h 1342294"/>
              <a:gd name="connsiteX1" fmla="*/ 63938 w 1092457"/>
              <a:gd name="connsiteY1" fmla="*/ 580196 h 1342294"/>
              <a:gd name="connsiteX2" fmla="*/ 117656 w 1092457"/>
              <a:gd name="connsiteY2" fmla="*/ 1253067 h 1342294"/>
              <a:gd name="connsiteX3" fmla="*/ 896589 w 1092457"/>
              <a:gd name="connsiteY3" fmla="*/ 1204686 h 1342294"/>
              <a:gd name="connsiteX4" fmla="*/ 1032055 w 1092457"/>
              <a:gd name="connsiteY4" fmla="*/ 527352 h 1342294"/>
              <a:gd name="connsiteX5" fmla="*/ 456322 w 1092457"/>
              <a:gd name="connsiteY5" fmla="*/ 0 h 1342294"/>
              <a:gd name="connsiteX0" fmla="*/ 460436 w 1120762"/>
              <a:gd name="connsiteY0" fmla="*/ 488648 h 1358750"/>
              <a:gd name="connsiteX1" fmla="*/ 92243 w 1120762"/>
              <a:gd name="connsiteY1" fmla="*/ 580196 h 1358750"/>
              <a:gd name="connsiteX2" fmla="*/ 145961 w 1120762"/>
              <a:gd name="connsiteY2" fmla="*/ 1253067 h 1358750"/>
              <a:gd name="connsiteX3" fmla="*/ 924894 w 1120762"/>
              <a:gd name="connsiteY3" fmla="*/ 1204686 h 1358750"/>
              <a:gd name="connsiteX4" fmla="*/ 1060360 w 1120762"/>
              <a:gd name="connsiteY4" fmla="*/ 527352 h 1358750"/>
              <a:gd name="connsiteX5" fmla="*/ 484627 w 1120762"/>
              <a:gd name="connsiteY5" fmla="*/ 0 h 1358750"/>
              <a:gd name="connsiteX0" fmla="*/ 462174 w 1122500"/>
              <a:gd name="connsiteY0" fmla="*/ 488648 h 1358750"/>
              <a:gd name="connsiteX1" fmla="*/ 93981 w 1122500"/>
              <a:gd name="connsiteY1" fmla="*/ 580196 h 1358750"/>
              <a:gd name="connsiteX2" fmla="*/ 147699 w 1122500"/>
              <a:gd name="connsiteY2" fmla="*/ 1253067 h 1358750"/>
              <a:gd name="connsiteX3" fmla="*/ 926632 w 1122500"/>
              <a:gd name="connsiteY3" fmla="*/ 1204686 h 1358750"/>
              <a:gd name="connsiteX4" fmla="*/ 1062098 w 1122500"/>
              <a:gd name="connsiteY4" fmla="*/ 527352 h 1358750"/>
              <a:gd name="connsiteX5" fmla="*/ 486365 w 1122500"/>
              <a:gd name="connsiteY5" fmla="*/ 0 h 1358750"/>
              <a:gd name="connsiteX0" fmla="*/ 457003 w 1117329"/>
              <a:gd name="connsiteY0" fmla="*/ 488648 h 1358750"/>
              <a:gd name="connsiteX1" fmla="*/ 88810 w 1117329"/>
              <a:gd name="connsiteY1" fmla="*/ 580196 h 1358750"/>
              <a:gd name="connsiteX2" fmla="*/ 142528 w 1117329"/>
              <a:gd name="connsiteY2" fmla="*/ 1253067 h 1358750"/>
              <a:gd name="connsiteX3" fmla="*/ 921461 w 1117329"/>
              <a:gd name="connsiteY3" fmla="*/ 1204686 h 1358750"/>
              <a:gd name="connsiteX4" fmla="*/ 1056927 w 1117329"/>
              <a:gd name="connsiteY4" fmla="*/ 527352 h 1358750"/>
              <a:gd name="connsiteX5" fmla="*/ 481194 w 1117329"/>
              <a:gd name="connsiteY5" fmla="*/ 0 h 1358750"/>
              <a:gd name="connsiteX0" fmla="*/ 458711 w 1119037"/>
              <a:gd name="connsiteY0" fmla="*/ 488648 h 1358750"/>
              <a:gd name="connsiteX1" fmla="*/ 90518 w 1119037"/>
              <a:gd name="connsiteY1" fmla="*/ 580196 h 1358750"/>
              <a:gd name="connsiteX2" fmla="*/ 144236 w 1119037"/>
              <a:gd name="connsiteY2" fmla="*/ 1253067 h 1358750"/>
              <a:gd name="connsiteX3" fmla="*/ 923169 w 1119037"/>
              <a:gd name="connsiteY3" fmla="*/ 1204686 h 1358750"/>
              <a:gd name="connsiteX4" fmla="*/ 1058635 w 1119037"/>
              <a:gd name="connsiteY4" fmla="*/ 527352 h 1358750"/>
              <a:gd name="connsiteX5" fmla="*/ 482902 w 1119037"/>
              <a:gd name="connsiteY5" fmla="*/ 0 h 1358750"/>
              <a:gd name="connsiteX0" fmla="*/ 458711 w 1119037"/>
              <a:gd name="connsiteY0" fmla="*/ 488648 h 1358750"/>
              <a:gd name="connsiteX1" fmla="*/ 90518 w 1119037"/>
              <a:gd name="connsiteY1" fmla="*/ 580196 h 1358750"/>
              <a:gd name="connsiteX2" fmla="*/ 144236 w 1119037"/>
              <a:gd name="connsiteY2" fmla="*/ 1253067 h 1358750"/>
              <a:gd name="connsiteX3" fmla="*/ 923169 w 1119037"/>
              <a:gd name="connsiteY3" fmla="*/ 1204686 h 1358750"/>
              <a:gd name="connsiteX4" fmla="*/ 1058635 w 1119037"/>
              <a:gd name="connsiteY4" fmla="*/ 527352 h 1358750"/>
              <a:gd name="connsiteX5" fmla="*/ 482902 w 1119037"/>
              <a:gd name="connsiteY5" fmla="*/ 0 h 1358750"/>
              <a:gd name="connsiteX0" fmla="*/ 458711 w 1115915"/>
              <a:gd name="connsiteY0" fmla="*/ 488648 h 1362070"/>
              <a:gd name="connsiteX1" fmla="*/ 90518 w 1115915"/>
              <a:gd name="connsiteY1" fmla="*/ 580196 h 1362070"/>
              <a:gd name="connsiteX2" fmla="*/ 144236 w 1115915"/>
              <a:gd name="connsiteY2" fmla="*/ 1253067 h 1362070"/>
              <a:gd name="connsiteX3" fmla="*/ 923169 w 1115915"/>
              <a:gd name="connsiteY3" fmla="*/ 1204686 h 1362070"/>
              <a:gd name="connsiteX4" fmla="*/ 1058635 w 1115915"/>
              <a:gd name="connsiteY4" fmla="*/ 527352 h 1362070"/>
              <a:gd name="connsiteX5" fmla="*/ 482902 w 1115915"/>
              <a:gd name="connsiteY5" fmla="*/ 0 h 1362070"/>
              <a:gd name="connsiteX0" fmla="*/ 458711 w 1109634"/>
              <a:gd name="connsiteY0" fmla="*/ 488648 h 1362070"/>
              <a:gd name="connsiteX1" fmla="*/ 90518 w 1109634"/>
              <a:gd name="connsiteY1" fmla="*/ 580196 h 1362070"/>
              <a:gd name="connsiteX2" fmla="*/ 144236 w 1109634"/>
              <a:gd name="connsiteY2" fmla="*/ 1253067 h 1362070"/>
              <a:gd name="connsiteX3" fmla="*/ 923169 w 1109634"/>
              <a:gd name="connsiteY3" fmla="*/ 1204686 h 1362070"/>
              <a:gd name="connsiteX4" fmla="*/ 1058635 w 1109634"/>
              <a:gd name="connsiteY4" fmla="*/ 527352 h 1362070"/>
              <a:gd name="connsiteX5" fmla="*/ 482902 w 1109634"/>
              <a:gd name="connsiteY5" fmla="*/ 0 h 1362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9634" h="1362070">
                <a:moveTo>
                  <a:pt x="458711" y="488648"/>
                </a:moveTo>
                <a:cubicBezTo>
                  <a:pt x="336645" y="449635"/>
                  <a:pt x="184378" y="476235"/>
                  <a:pt x="90518" y="580196"/>
                </a:cubicBezTo>
                <a:cubicBezTo>
                  <a:pt x="-3342" y="684157"/>
                  <a:pt x="-74666" y="1106564"/>
                  <a:pt x="144236" y="1253067"/>
                </a:cubicBezTo>
                <a:cubicBezTo>
                  <a:pt x="363138" y="1399570"/>
                  <a:pt x="751043" y="1412474"/>
                  <a:pt x="923169" y="1204686"/>
                </a:cubicBezTo>
                <a:cubicBezTo>
                  <a:pt x="1095295" y="996898"/>
                  <a:pt x="1166254" y="824895"/>
                  <a:pt x="1058635" y="527352"/>
                </a:cubicBezTo>
                <a:cubicBezTo>
                  <a:pt x="951016" y="229809"/>
                  <a:pt x="736902" y="110470"/>
                  <a:pt x="482902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783176B-DCE1-4831-99F9-759EE23140B6}"/>
              </a:ext>
            </a:extLst>
          </p:cNvPr>
          <p:cNvSpPr/>
          <p:nvPr/>
        </p:nvSpPr>
        <p:spPr>
          <a:xfrm>
            <a:off x="8105186" y="2231925"/>
            <a:ext cx="1411999" cy="1411999"/>
          </a:xfrm>
          <a:prstGeom prst="ellipse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168DBA58-DFA5-40C6-9EB6-95EF445F6A40}"/>
              </a:ext>
            </a:extLst>
          </p:cNvPr>
          <p:cNvSpPr/>
          <p:nvPr/>
        </p:nvSpPr>
        <p:spPr>
          <a:xfrm>
            <a:off x="8521154" y="2647892"/>
            <a:ext cx="580065" cy="580065"/>
          </a:xfrm>
          <a:prstGeom prst="ellipse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7C36328-014B-4963-9621-5CFA4A38F10E}"/>
                  </a:ext>
                </a:extLst>
              </p:cNvPr>
              <p:cNvSpPr txBox="1"/>
              <p:nvPr/>
            </p:nvSpPr>
            <p:spPr>
              <a:xfrm>
                <a:off x="9769323" y="1777496"/>
                <a:ext cx="104022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cycles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7C36328-014B-4963-9621-5CFA4A38F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9323" y="1777496"/>
                <a:ext cx="1040221" cy="400110"/>
              </a:xfrm>
              <a:prstGeom prst="rect">
                <a:avLst/>
              </a:prstGeom>
              <a:blipFill>
                <a:blip r:embed="rId3"/>
                <a:stretch>
                  <a:fillRect t="-9231" r="-3529" b="-2769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C5B7B2A-F33B-49E7-B7DD-CA13AF91A984}"/>
                  </a:ext>
                </a:extLst>
              </p:cNvPr>
              <p:cNvSpPr txBox="1"/>
              <p:nvPr/>
            </p:nvSpPr>
            <p:spPr>
              <a:xfrm>
                <a:off x="10113226" y="2714567"/>
                <a:ext cx="363214" cy="3051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BC5B7B2A-F33B-49E7-B7DD-CA13AF91A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3226" y="2714567"/>
                <a:ext cx="363214" cy="305196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任意多边形: 形状 11">
            <a:extLst>
              <a:ext uri="{FF2B5EF4-FFF2-40B4-BE49-F238E27FC236}">
                <a16:creationId xmlns:a16="http://schemas.microsoft.com/office/drawing/2014/main" id="{F3AB2C6E-0C0C-4C46-A609-E251283AE619}"/>
              </a:ext>
            </a:extLst>
          </p:cNvPr>
          <p:cNvSpPr/>
          <p:nvPr/>
        </p:nvSpPr>
        <p:spPr>
          <a:xfrm>
            <a:off x="8271037" y="2245526"/>
            <a:ext cx="1190443" cy="1319650"/>
          </a:xfrm>
          <a:custGeom>
            <a:avLst/>
            <a:gdLst>
              <a:gd name="connsiteX0" fmla="*/ 689768 w 1439665"/>
              <a:gd name="connsiteY0" fmla="*/ 479685 h 1594121"/>
              <a:gd name="connsiteX1" fmla="*/ 220076 w 1439665"/>
              <a:gd name="connsiteY1" fmla="*/ 889416 h 1594121"/>
              <a:gd name="connsiteX2" fmla="*/ 629807 w 1439665"/>
              <a:gd name="connsiteY2" fmla="*/ 1319134 h 1594121"/>
              <a:gd name="connsiteX3" fmla="*/ 1229413 w 1439665"/>
              <a:gd name="connsiteY3" fmla="*/ 874426 h 1594121"/>
              <a:gd name="connsiteX4" fmla="*/ 684771 w 1439665"/>
              <a:gd name="connsiteY4" fmla="*/ 229849 h 1594121"/>
              <a:gd name="connsiteX5" fmla="*/ 220 w 1439665"/>
              <a:gd name="connsiteY5" fmla="*/ 839449 h 1594121"/>
              <a:gd name="connsiteX6" fmla="*/ 619813 w 1439665"/>
              <a:gd name="connsiteY6" fmla="*/ 1593954 h 1594121"/>
              <a:gd name="connsiteX7" fmla="*/ 1439276 w 1439665"/>
              <a:gd name="connsiteY7" fmla="*/ 899410 h 1594121"/>
              <a:gd name="connsiteX8" fmla="*/ 704758 w 1439665"/>
              <a:gd name="connsiteY8" fmla="*/ 0 h 1594121"/>
              <a:gd name="connsiteX0" fmla="*/ 689768 w 1439665"/>
              <a:gd name="connsiteY0" fmla="*/ 479685 h 1594121"/>
              <a:gd name="connsiteX1" fmla="*/ 220076 w 1439665"/>
              <a:gd name="connsiteY1" fmla="*/ 889416 h 1594121"/>
              <a:gd name="connsiteX2" fmla="*/ 629807 w 1439665"/>
              <a:gd name="connsiteY2" fmla="*/ 1319134 h 1594121"/>
              <a:gd name="connsiteX3" fmla="*/ 1229413 w 1439665"/>
              <a:gd name="connsiteY3" fmla="*/ 874426 h 1594121"/>
              <a:gd name="connsiteX4" fmla="*/ 684771 w 1439665"/>
              <a:gd name="connsiteY4" fmla="*/ 229849 h 1594121"/>
              <a:gd name="connsiteX5" fmla="*/ 220 w 1439665"/>
              <a:gd name="connsiteY5" fmla="*/ 839449 h 1594121"/>
              <a:gd name="connsiteX6" fmla="*/ 619813 w 1439665"/>
              <a:gd name="connsiteY6" fmla="*/ 1593954 h 1594121"/>
              <a:gd name="connsiteX7" fmla="*/ 1439276 w 1439665"/>
              <a:gd name="connsiteY7" fmla="*/ 899410 h 1594121"/>
              <a:gd name="connsiteX8" fmla="*/ 704758 w 1439665"/>
              <a:gd name="connsiteY8" fmla="*/ 0 h 1594121"/>
              <a:gd name="connsiteX0" fmla="*/ 689768 w 1439665"/>
              <a:gd name="connsiteY0" fmla="*/ 479685 h 1594121"/>
              <a:gd name="connsiteX1" fmla="*/ 220076 w 1439665"/>
              <a:gd name="connsiteY1" fmla="*/ 889416 h 1594121"/>
              <a:gd name="connsiteX2" fmla="*/ 629807 w 1439665"/>
              <a:gd name="connsiteY2" fmla="*/ 1319134 h 1594121"/>
              <a:gd name="connsiteX3" fmla="*/ 1229413 w 1439665"/>
              <a:gd name="connsiteY3" fmla="*/ 874426 h 1594121"/>
              <a:gd name="connsiteX4" fmla="*/ 684771 w 1439665"/>
              <a:gd name="connsiteY4" fmla="*/ 229849 h 1594121"/>
              <a:gd name="connsiteX5" fmla="*/ 220 w 1439665"/>
              <a:gd name="connsiteY5" fmla="*/ 839449 h 1594121"/>
              <a:gd name="connsiteX6" fmla="*/ 619813 w 1439665"/>
              <a:gd name="connsiteY6" fmla="*/ 1593954 h 1594121"/>
              <a:gd name="connsiteX7" fmla="*/ 1439276 w 1439665"/>
              <a:gd name="connsiteY7" fmla="*/ 899410 h 1594121"/>
              <a:gd name="connsiteX8" fmla="*/ 704758 w 1439665"/>
              <a:gd name="connsiteY8" fmla="*/ 0 h 1594121"/>
              <a:gd name="connsiteX0" fmla="*/ 689768 w 1439665"/>
              <a:gd name="connsiteY0" fmla="*/ 479685 h 1594121"/>
              <a:gd name="connsiteX1" fmla="*/ 220076 w 1439665"/>
              <a:gd name="connsiteY1" fmla="*/ 889416 h 1594121"/>
              <a:gd name="connsiteX2" fmla="*/ 629807 w 1439665"/>
              <a:gd name="connsiteY2" fmla="*/ 1319134 h 1594121"/>
              <a:gd name="connsiteX3" fmla="*/ 1229413 w 1439665"/>
              <a:gd name="connsiteY3" fmla="*/ 874426 h 1594121"/>
              <a:gd name="connsiteX4" fmla="*/ 684771 w 1439665"/>
              <a:gd name="connsiteY4" fmla="*/ 229849 h 1594121"/>
              <a:gd name="connsiteX5" fmla="*/ 220 w 1439665"/>
              <a:gd name="connsiteY5" fmla="*/ 839449 h 1594121"/>
              <a:gd name="connsiteX6" fmla="*/ 619813 w 1439665"/>
              <a:gd name="connsiteY6" fmla="*/ 1593954 h 1594121"/>
              <a:gd name="connsiteX7" fmla="*/ 1439276 w 1439665"/>
              <a:gd name="connsiteY7" fmla="*/ 899410 h 1594121"/>
              <a:gd name="connsiteX8" fmla="*/ 704758 w 1439665"/>
              <a:gd name="connsiteY8" fmla="*/ 0 h 1594121"/>
              <a:gd name="connsiteX0" fmla="*/ 689768 w 1439665"/>
              <a:gd name="connsiteY0" fmla="*/ 479685 h 1594121"/>
              <a:gd name="connsiteX1" fmla="*/ 220076 w 1439665"/>
              <a:gd name="connsiteY1" fmla="*/ 889416 h 1594121"/>
              <a:gd name="connsiteX2" fmla="*/ 629807 w 1439665"/>
              <a:gd name="connsiteY2" fmla="*/ 1319134 h 1594121"/>
              <a:gd name="connsiteX3" fmla="*/ 1229413 w 1439665"/>
              <a:gd name="connsiteY3" fmla="*/ 874426 h 1594121"/>
              <a:gd name="connsiteX4" fmla="*/ 684771 w 1439665"/>
              <a:gd name="connsiteY4" fmla="*/ 229849 h 1594121"/>
              <a:gd name="connsiteX5" fmla="*/ 220 w 1439665"/>
              <a:gd name="connsiteY5" fmla="*/ 839449 h 1594121"/>
              <a:gd name="connsiteX6" fmla="*/ 619813 w 1439665"/>
              <a:gd name="connsiteY6" fmla="*/ 1593954 h 1594121"/>
              <a:gd name="connsiteX7" fmla="*/ 1439276 w 1439665"/>
              <a:gd name="connsiteY7" fmla="*/ 899410 h 1594121"/>
              <a:gd name="connsiteX8" fmla="*/ 704758 w 1439665"/>
              <a:gd name="connsiteY8" fmla="*/ 0 h 1594121"/>
              <a:gd name="connsiteX0" fmla="*/ 689768 w 1439665"/>
              <a:gd name="connsiteY0" fmla="*/ 479685 h 1594121"/>
              <a:gd name="connsiteX1" fmla="*/ 220076 w 1439665"/>
              <a:gd name="connsiteY1" fmla="*/ 889416 h 1594121"/>
              <a:gd name="connsiteX2" fmla="*/ 629807 w 1439665"/>
              <a:gd name="connsiteY2" fmla="*/ 1319134 h 1594121"/>
              <a:gd name="connsiteX3" fmla="*/ 1229413 w 1439665"/>
              <a:gd name="connsiteY3" fmla="*/ 874426 h 1594121"/>
              <a:gd name="connsiteX4" fmla="*/ 684771 w 1439665"/>
              <a:gd name="connsiteY4" fmla="*/ 229849 h 1594121"/>
              <a:gd name="connsiteX5" fmla="*/ 220 w 1439665"/>
              <a:gd name="connsiteY5" fmla="*/ 839449 h 1594121"/>
              <a:gd name="connsiteX6" fmla="*/ 619813 w 1439665"/>
              <a:gd name="connsiteY6" fmla="*/ 1593954 h 1594121"/>
              <a:gd name="connsiteX7" fmla="*/ 1439276 w 1439665"/>
              <a:gd name="connsiteY7" fmla="*/ 899410 h 1594121"/>
              <a:gd name="connsiteX8" fmla="*/ 704758 w 1439665"/>
              <a:gd name="connsiteY8" fmla="*/ 0 h 1594121"/>
              <a:gd name="connsiteX0" fmla="*/ 690328 w 1440225"/>
              <a:gd name="connsiteY0" fmla="*/ 479685 h 1594121"/>
              <a:gd name="connsiteX1" fmla="*/ 220636 w 1440225"/>
              <a:gd name="connsiteY1" fmla="*/ 889416 h 1594121"/>
              <a:gd name="connsiteX2" fmla="*/ 630367 w 1440225"/>
              <a:gd name="connsiteY2" fmla="*/ 1319134 h 1594121"/>
              <a:gd name="connsiteX3" fmla="*/ 1229973 w 1440225"/>
              <a:gd name="connsiteY3" fmla="*/ 874426 h 1594121"/>
              <a:gd name="connsiteX4" fmla="*/ 685331 w 1440225"/>
              <a:gd name="connsiteY4" fmla="*/ 229849 h 1594121"/>
              <a:gd name="connsiteX5" fmla="*/ 780 w 1440225"/>
              <a:gd name="connsiteY5" fmla="*/ 839449 h 1594121"/>
              <a:gd name="connsiteX6" fmla="*/ 620373 w 1440225"/>
              <a:gd name="connsiteY6" fmla="*/ 1593954 h 1594121"/>
              <a:gd name="connsiteX7" fmla="*/ 1439836 w 1440225"/>
              <a:gd name="connsiteY7" fmla="*/ 899410 h 1594121"/>
              <a:gd name="connsiteX8" fmla="*/ 705318 w 1440225"/>
              <a:gd name="connsiteY8" fmla="*/ 0 h 1594121"/>
              <a:gd name="connsiteX0" fmla="*/ 690897 w 1440794"/>
              <a:gd name="connsiteY0" fmla="*/ 479685 h 1596354"/>
              <a:gd name="connsiteX1" fmla="*/ 221205 w 1440794"/>
              <a:gd name="connsiteY1" fmla="*/ 889416 h 1596354"/>
              <a:gd name="connsiteX2" fmla="*/ 630936 w 1440794"/>
              <a:gd name="connsiteY2" fmla="*/ 1319134 h 1596354"/>
              <a:gd name="connsiteX3" fmla="*/ 1230542 w 1440794"/>
              <a:gd name="connsiteY3" fmla="*/ 874426 h 1596354"/>
              <a:gd name="connsiteX4" fmla="*/ 685900 w 1440794"/>
              <a:gd name="connsiteY4" fmla="*/ 229849 h 1596354"/>
              <a:gd name="connsiteX5" fmla="*/ 1349 w 1440794"/>
              <a:gd name="connsiteY5" fmla="*/ 839449 h 1596354"/>
              <a:gd name="connsiteX6" fmla="*/ 620942 w 1440794"/>
              <a:gd name="connsiteY6" fmla="*/ 1593954 h 1596354"/>
              <a:gd name="connsiteX7" fmla="*/ 1440405 w 1440794"/>
              <a:gd name="connsiteY7" fmla="*/ 899410 h 1596354"/>
              <a:gd name="connsiteX8" fmla="*/ 705887 w 1440794"/>
              <a:gd name="connsiteY8" fmla="*/ 0 h 1596354"/>
              <a:gd name="connsiteX0" fmla="*/ 690897 w 1440571"/>
              <a:gd name="connsiteY0" fmla="*/ 479685 h 1596971"/>
              <a:gd name="connsiteX1" fmla="*/ 221205 w 1440571"/>
              <a:gd name="connsiteY1" fmla="*/ 889416 h 1596971"/>
              <a:gd name="connsiteX2" fmla="*/ 630936 w 1440571"/>
              <a:gd name="connsiteY2" fmla="*/ 1319134 h 1596971"/>
              <a:gd name="connsiteX3" fmla="*/ 1230542 w 1440571"/>
              <a:gd name="connsiteY3" fmla="*/ 874426 h 1596971"/>
              <a:gd name="connsiteX4" fmla="*/ 685900 w 1440571"/>
              <a:gd name="connsiteY4" fmla="*/ 229849 h 1596971"/>
              <a:gd name="connsiteX5" fmla="*/ 1349 w 1440571"/>
              <a:gd name="connsiteY5" fmla="*/ 839449 h 1596971"/>
              <a:gd name="connsiteX6" fmla="*/ 620942 w 1440571"/>
              <a:gd name="connsiteY6" fmla="*/ 1593954 h 1596971"/>
              <a:gd name="connsiteX7" fmla="*/ 1440405 w 1440571"/>
              <a:gd name="connsiteY7" fmla="*/ 899410 h 1596971"/>
              <a:gd name="connsiteX8" fmla="*/ 705887 w 1440571"/>
              <a:gd name="connsiteY8" fmla="*/ 0 h 1596971"/>
              <a:gd name="connsiteX0" fmla="*/ 690897 w 1440538"/>
              <a:gd name="connsiteY0" fmla="*/ 479685 h 1596971"/>
              <a:gd name="connsiteX1" fmla="*/ 221205 w 1440538"/>
              <a:gd name="connsiteY1" fmla="*/ 889416 h 1596971"/>
              <a:gd name="connsiteX2" fmla="*/ 630936 w 1440538"/>
              <a:gd name="connsiteY2" fmla="*/ 1319134 h 1596971"/>
              <a:gd name="connsiteX3" fmla="*/ 1230542 w 1440538"/>
              <a:gd name="connsiteY3" fmla="*/ 874426 h 1596971"/>
              <a:gd name="connsiteX4" fmla="*/ 685900 w 1440538"/>
              <a:gd name="connsiteY4" fmla="*/ 229849 h 1596971"/>
              <a:gd name="connsiteX5" fmla="*/ 1349 w 1440538"/>
              <a:gd name="connsiteY5" fmla="*/ 839449 h 1596971"/>
              <a:gd name="connsiteX6" fmla="*/ 620942 w 1440538"/>
              <a:gd name="connsiteY6" fmla="*/ 1593954 h 1596971"/>
              <a:gd name="connsiteX7" fmla="*/ 1440405 w 1440538"/>
              <a:gd name="connsiteY7" fmla="*/ 899410 h 1596971"/>
              <a:gd name="connsiteX8" fmla="*/ 705887 w 1440538"/>
              <a:gd name="connsiteY8" fmla="*/ 0 h 1596971"/>
              <a:gd name="connsiteX0" fmla="*/ 690897 w 1440612"/>
              <a:gd name="connsiteY0" fmla="*/ 479685 h 1596971"/>
              <a:gd name="connsiteX1" fmla="*/ 221205 w 1440612"/>
              <a:gd name="connsiteY1" fmla="*/ 889416 h 1596971"/>
              <a:gd name="connsiteX2" fmla="*/ 630936 w 1440612"/>
              <a:gd name="connsiteY2" fmla="*/ 1319134 h 1596971"/>
              <a:gd name="connsiteX3" fmla="*/ 1230542 w 1440612"/>
              <a:gd name="connsiteY3" fmla="*/ 874426 h 1596971"/>
              <a:gd name="connsiteX4" fmla="*/ 685900 w 1440612"/>
              <a:gd name="connsiteY4" fmla="*/ 229849 h 1596971"/>
              <a:gd name="connsiteX5" fmla="*/ 1349 w 1440612"/>
              <a:gd name="connsiteY5" fmla="*/ 839449 h 1596971"/>
              <a:gd name="connsiteX6" fmla="*/ 620942 w 1440612"/>
              <a:gd name="connsiteY6" fmla="*/ 1593954 h 1596971"/>
              <a:gd name="connsiteX7" fmla="*/ 1440405 w 1440612"/>
              <a:gd name="connsiteY7" fmla="*/ 899410 h 1596971"/>
              <a:gd name="connsiteX8" fmla="*/ 705887 w 1440612"/>
              <a:gd name="connsiteY8" fmla="*/ 0 h 1596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0612" h="1596971">
                <a:moveTo>
                  <a:pt x="690897" y="479685"/>
                </a:moveTo>
                <a:cubicBezTo>
                  <a:pt x="411080" y="429717"/>
                  <a:pt x="211212" y="699541"/>
                  <a:pt x="221205" y="889416"/>
                </a:cubicBezTo>
                <a:cubicBezTo>
                  <a:pt x="231198" y="1079291"/>
                  <a:pt x="337795" y="1321632"/>
                  <a:pt x="630936" y="1319134"/>
                </a:cubicBezTo>
                <a:cubicBezTo>
                  <a:pt x="924077" y="1316636"/>
                  <a:pt x="1231375" y="1260839"/>
                  <a:pt x="1230542" y="874426"/>
                </a:cubicBezTo>
                <a:cubicBezTo>
                  <a:pt x="1229709" y="488013"/>
                  <a:pt x="995696" y="245671"/>
                  <a:pt x="685900" y="229849"/>
                </a:cubicBezTo>
                <a:cubicBezTo>
                  <a:pt x="376104" y="214027"/>
                  <a:pt x="22168" y="417225"/>
                  <a:pt x="1349" y="839449"/>
                </a:cubicBezTo>
                <a:cubicBezTo>
                  <a:pt x="-19470" y="1261673"/>
                  <a:pt x="201217" y="1553980"/>
                  <a:pt x="620942" y="1593954"/>
                </a:cubicBezTo>
                <a:cubicBezTo>
                  <a:pt x="1040667" y="1633928"/>
                  <a:pt x="1431243" y="1270000"/>
                  <a:pt x="1440405" y="899410"/>
                </a:cubicBezTo>
                <a:cubicBezTo>
                  <a:pt x="1449567" y="528820"/>
                  <a:pt x="1155176" y="57045"/>
                  <a:pt x="705887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CCFBE3F-7C7E-405B-BF8F-0A37B290F1C2}"/>
                  </a:ext>
                </a:extLst>
              </p:cNvPr>
              <p:cNvSpPr txBox="1"/>
              <p:nvPr/>
            </p:nvSpPr>
            <p:spPr>
              <a:xfrm>
                <a:off x="934004" y="1800743"/>
                <a:ext cx="9316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cycle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ECCFBE3F-7C7E-405B-BF8F-0A37B290F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04" y="1800743"/>
                <a:ext cx="931665" cy="400110"/>
              </a:xfrm>
              <a:prstGeom prst="rect">
                <a:avLst/>
              </a:prstGeom>
              <a:blipFill>
                <a:blip r:embed="rId5"/>
                <a:stretch>
                  <a:fillRect t="-7576" r="-3922" b="-257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EBC92D6-EE8D-422F-89FC-BB1958DC57EB}"/>
                  </a:ext>
                </a:extLst>
              </p:cNvPr>
              <p:cNvSpPr txBox="1"/>
              <p:nvPr/>
            </p:nvSpPr>
            <p:spPr>
              <a:xfrm>
                <a:off x="6366205" y="1770294"/>
                <a:ext cx="9316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cycle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EBC92D6-EE8D-422F-89FC-BB1958DC5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205" y="1770294"/>
                <a:ext cx="931665" cy="400110"/>
              </a:xfrm>
              <a:prstGeom prst="rect">
                <a:avLst/>
              </a:prstGeom>
              <a:blipFill>
                <a:blip r:embed="rId6"/>
                <a:stretch>
                  <a:fillRect t="-7576" r="-3922" b="-257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218A194-DDD7-478F-8D6A-ACA5A37CDAED}"/>
                  </a:ext>
                </a:extLst>
              </p:cNvPr>
              <p:cNvSpPr txBox="1"/>
              <p:nvPr/>
            </p:nvSpPr>
            <p:spPr>
              <a:xfrm>
                <a:off x="8228526" y="1777496"/>
                <a:ext cx="10310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cycles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218A194-DDD7-478F-8D6A-ACA5A37CD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526" y="1777496"/>
                <a:ext cx="1031051" cy="400110"/>
              </a:xfrm>
              <a:prstGeom prst="rect">
                <a:avLst/>
              </a:prstGeom>
              <a:blipFill>
                <a:blip r:embed="rId7"/>
                <a:stretch>
                  <a:fillRect t="-9231" r="-2959" b="-2769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文本框 76">
            <a:extLst>
              <a:ext uri="{FF2B5EF4-FFF2-40B4-BE49-F238E27FC236}">
                <a16:creationId xmlns:a16="http://schemas.microsoft.com/office/drawing/2014/main" id="{4CECD30A-E758-49A8-8753-548F24463999}"/>
              </a:ext>
            </a:extLst>
          </p:cNvPr>
          <p:cNvSpPr txBox="1"/>
          <p:nvPr/>
        </p:nvSpPr>
        <p:spPr>
          <a:xfrm>
            <a:off x="1798760" y="4317876"/>
            <a:ext cx="279859" cy="584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4CECD30A-E758-49A8-8753-548F24463999}"/>
              </a:ext>
            </a:extLst>
          </p:cNvPr>
          <p:cNvSpPr txBox="1"/>
          <p:nvPr/>
        </p:nvSpPr>
        <p:spPr>
          <a:xfrm>
            <a:off x="3197230" y="4309264"/>
            <a:ext cx="279859" cy="584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4CECD30A-E758-49A8-8753-548F24463999}"/>
              </a:ext>
            </a:extLst>
          </p:cNvPr>
          <p:cNvSpPr txBox="1"/>
          <p:nvPr/>
        </p:nvSpPr>
        <p:spPr>
          <a:xfrm>
            <a:off x="4552305" y="4291433"/>
            <a:ext cx="279859" cy="584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4CECD30A-E758-49A8-8753-548F24463999}"/>
              </a:ext>
            </a:extLst>
          </p:cNvPr>
          <p:cNvSpPr txBox="1"/>
          <p:nvPr/>
        </p:nvSpPr>
        <p:spPr>
          <a:xfrm>
            <a:off x="5993199" y="4268790"/>
            <a:ext cx="279859" cy="584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4CECD30A-E758-49A8-8753-548F24463999}"/>
              </a:ext>
            </a:extLst>
          </p:cNvPr>
          <p:cNvSpPr txBox="1"/>
          <p:nvPr/>
        </p:nvSpPr>
        <p:spPr>
          <a:xfrm rot="5400000">
            <a:off x="1113029" y="3664498"/>
            <a:ext cx="598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4CECD30A-E758-49A8-8753-548F24463999}"/>
              </a:ext>
            </a:extLst>
          </p:cNvPr>
          <p:cNvSpPr txBox="1"/>
          <p:nvPr/>
        </p:nvSpPr>
        <p:spPr>
          <a:xfrm rot="5400000">
            <a:off x="6574493" y="3664498"/>
            <a:ext cx="598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2225543" y="3289387"/>
            <a:ext cx="36222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transformation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shows the equivalence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ECCFBE3F-7C7E-405B-BF8F-0A37B290F1C2}"/>
                  </a:ext>
                </a:extLst>
              </p:cNvPr>
              <p:cNvSpPr txBox="1"/>
              <p:nvPr/>
            </p:nvSpPr>
            <p:spPr>
              <a:xfrm>
                <a:off x="934004" y="5240680"/>
                <a:ext cx="9457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cycle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ECCFBE3F-7C7E-405B-BF8F-0A37B290F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04" y="5240680"/>
                <a:ext cx="945750" cy="400110"/>
              </a:xfrm>
              <a:prstGeom prst="rect">
                <a:avLst/>
              </a:prstGeom>
              <a:blipFill>
                <a:blip r:embed="rId8"/>
                <a:stretch>
                  <a:fillRect t="-9231" r="-2581" b="-2769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ECCFBE3F-7C7E-405B-BF8F-0A37B290F1C2}"/>
                  </a:ext>
                </a:extLst>
              </p:cNvPr>
              <p:cNvSpPr txBox="1"/>
              <p:nvPr/>
            </p:nvSpPr>
            <p:spPr>
              <a:xfrm>
                <a:off x="2369386" y="5178705"/>
                <a:ext cx="945750" cy="5269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cycle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ECCFBE3F-7C7E-405B-BF8F-0A37B290F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386" y="5178705"/>
                <a:ext cx="945750" cy="526939"/>
              </a:xfrm>
              <a:prstGeom prst="rect">
                <a:avLst/>
              </a:prstGeom>
              <a:blipFill>
                <a:blip r:embed="rId9"/>
                <a:stretch>
                  <a:fillRect b="-814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ECCFBE3F-7C7E-405B-BF8F-0A37B290F1C2}"/>
                  </a:ext>
                </a:extLst>
              </p:cNvPr>
              <p:cNvSpPr txBox="1"/>
              <p:nvPr/>
            </p:nvSpPr>
            <p:spPr>
              <a:xfrm>
                <a:off x="3685378" y="5176850"/>
                <a:ext cx="945750" cy="527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cycle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ECCFBE3F-7C7E-405B-BF8F-0A37B290F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378" y="5176850"/>
                <a:ext cx="945750" cy="527580"/>
              </a:xfrm>
              <a:prstGeom prst="rect">
                <a:avLst/>
              </a:prstGeom>
              <a:blipFill>
                <a:blip r:embed="rId10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ECCFBE3F-7C7E-405B-BF8F-0A37B290F1C2}"/>
                  </a:ext>
                </a:extLst>
              </p:cNvPr>
              <p:cNvSpPr txBox="1"/>
              <p:nvPr/>
            </p:nvSpPr>
            <p:spPr>
              <a:xfrm>
                <a:off x="5120760" y="5183324"/>
                <a:ext cx="945750" cy="527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cycle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ECCFBE3F-7C7E-405B-BF8F-0A37B290F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760" y="5183324"/>
                <a:ext cx="945750" cy="527580"/>
              </a:xfrm>
              <a:prstGeom prst="rect">
                <a:avLst/>
              </a:prstGeom>
              <a:blipFill>
                <a:blip r:embed="rId11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ECCFBE3F-7C7E-405B-BF8F-0A37B290F1C2}"/>
                  </a:ext>
                </a:extLst>
              </p:cNvPr>
              <p:cNvSpPr txBox="1"/>
              <p:nvPr/>
            </p:nvSpPr>
            <p:spPr>
              <a:xfrm>
                <a:off x="6458476" y="5234205"/>
                <a:ext cx="9457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cycle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ECCFBE3F-7C7E-405B-BF8F-0A37B290F1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8476" y="5234205"/>
                <a:ext cx="945750" cy="400110"/>
              </a:xfrm>
              <a:prstGeom prst="rect">
                <a:avLst/>
              </a:prstGeom>
              <a:blipFill>
                <a:blip r:embed="rId12"/>
                <a:stretch>
                  <a:fillRect t="-9231" r="-1923" b="-2769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文本框 93">
            <a:extLst>
              <a:ext uri="{FF2B5EF4-FFF2-40B4-BE49-F238E27FC236}">
                <a16:creationId xmlns:a16="http://schemas.microsoft.com/office/drawing/2014/main" id="{12B6981C-CE74-4B28-B8B3-E3DD3420C1D5}"/>
              </a:ext>
            </a:extLst>
          </p:cNvPr>
          <p:cNvSpPr txBox="1"/>
          <p:nvPr/>
        </p:nvSpPr>
        <p:spPr>
          <a:xfrm>
            <a:off x="7619918" y="2554225"/>
            <a:ext cx="279859" cy="584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32C36F0D-E59C-4BE7-8CE2-5575DFFDD216}"/>
              </a:ext>
            </a:extLst>
          </p:cNvPr>
          <p:cNvSpPr txBox="1"/>
          <p:nvPr/>
        </p:nvSpPr>
        <p:spPr>
          <a:xfrm>
            <a:off x="9528811" y="2530073"/>
            <a:ext cx="279859" cy="584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D4FD82-454A-41DA-964B-83954D6B0D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331" y="4168381"/>
            <a:ext cx="1007193" cy="99876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15492F8-C2C8-4F68-9A22-EF52C1B9952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44" y="4159513"/>
            <a:ext cx="1028388" cy="1019746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D8C558C5-8025-4BF4-92B2-097B01E477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183" y="4158075"/>
            <a:ext cx="1028389" cy="1024068"/>
          </a:xfrm>
          <a:prstGeom prst="rect">
            <a:avLst/>
          </a:prstGeom>
        </p:spPr>
      </p:pic>
      <p:pic>
        <p:nvPicPr>
          <p:cNvPr id="93" name="图片 92">
            <a:extLst>
              <a:ext uri="{FF2B5EF4-FFF2-40B4-BE49-F238E27FC236}">
                <a16:creationId xmlns:a16="http://schemas.microsoft.com/office/drawing/2014/main" id="{C971BB89-96D3-4E4F-BD4D-4C5A2C9E4E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886" y="4162578"/>
            <a:ext cx="1028388" cy="1015480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759983FD-21FF-43BA-8543-FBCEEA30C1B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999" y="4158934"/>
            <a:ext cx="1038206" cy="102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65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2000"/>
    </mc:Choice>
    <mc:Fallback xmlns="">
      <p:transition advTm="12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椭圆 34">
            <a:extLst>
              <a:ext uri="{FF2B5EF4-FFF2-40B4-BE49-F238E27FC236}">
                <a16:creationId xmlns:a16="http://schemas.microsoft.com/office/drawing/2014/main" id="{00ABFCE6-92E2-4E17-8389-381BDE1049EA}"/>
              </a:ext>
            </a:extLst>
          </p:cNvPr>
          <p:cNvSpPr/>
          <p:nvPr/>
        </p:nvSpPr>
        <p:spPr>
          <a:xfrm>
            <a:off x="5398857" y="3024256"/>
            <a:ext cx="1450811" cy="145081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56637" y="1295381"/>
            <a:ext cx="9543121" cy="544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Equivalence 4: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Negligibility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single cutting path</a:t>
            </a: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7942"/>
          </a:xfrm>
        </p:spPr>
        <p:txBody>
          <a:bodyPr anchor="t">
            <a:no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 2: A Systematic Solution of Topological Graphs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of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Genus-1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09594" y="5291251"/>
            <a:ext cx="78533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not the cutting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path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a connected area that transforms a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genus-1 cell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 simply-connected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sub-cells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87B0DE6-155D-4165-B14A-EF86C92C74A1}"/>
              </a:ext>
            </a:extLst>
          </p:cNvPr>
          <p:cNvSpPr txBox="1"/>
          <p:nvPr/>
        </p:nvSpPr>
        <p:spPr>
          <a:xfrm>
            <a:off x="8292595" y="2067911"/>
            <a:ext cx="1918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contradiction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66E97AF-43D1-4045-A30F-9136D08E84C9}"/>
              </a:ext>
            </a:extLst>
          </p:cNvPr>
          <p:cNvGrpSpPr/>
          <p:nvPr/>
        </p:nvGrpSpPr>
        <p:grpSpPr>
          <a:xfrm>
            <a:off x="8100232" y="2791995"/>
            <a:ext cx="1972673" cy="1958774"/>
            <a:chOff x="-1579371" y="-2792310"/>
            <a:chExt cx="2323364" cy="2306994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CE88C1C0-D67B-4BB8-B18B-36A84BAAE30F}"/>
                </a:ext>
              </a:extLst>
            </p:cNvPr>
            <p:cNvSpPr/>
            <p:nvPr/>
          </p:nvSpPr>
          <p:spPr>
            <a:xfrm>
              <a:off x="-1280166" y="-2502898"/>
              <a:ext cx="1708728" cy="170872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9FAEB651-75E2-4EEC-B752-2B4F000995EE}"/>
                </a:ext>
              </a:extLst>
            </p:cNvPr>
            <p:cNvSpPr/>
            <p:nvPr/>
          </p:nvSpPr>
          <p:spPr>
            <a:xfrm>
              <a:off x="-776784" y="-1999516"/>
              <a:ext cx="701964" cy="701964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弧形 11">
              <a:extLst>
                <a:ext uri="{FF2B5EF4-FFF2-40B4-BE49-F238E27FC236}">
                  <a16:creationId xmlns:a16="http://schemas.microsoft.com/office/drawing/2014/main" id="{8BEDDFA9-F327-4532-B40B-02A62501FC54}"/>
                </a:ext>
              </a:extLst>
            </p:cNvPr>
            <p:cNvSpPr/>
            <p:nvPr/>
          </p:nvSpPr>
          <p:spPr>
            <a:xfrm>
              <a:off x="-530364" y="-2792310"/>
              <a:ext cx="1236475" cy="1236475"/>
            </a:xfrm>
            <a:prstGeom prst="arc">
              <a:avLst>
                <a:gd name="adj1" fmla="val 12701858"/>
                <a:gd name="adj2" fmla="val 3455878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弧形 12">
              <a:extLst>
                <a:ext uri="{FF2B5EF4-FFF2-40B4-BE49-F238E27FC236}">
                  <a16:creationId xmlns:a16="http://schemas.microsoft.com/office/drawing/2014/main" id="{A93EE657-B0C4-40C9-AB35-291EA6BE4E17}"/>
                </a:ext>
              </a:extLst>
            </p:cNvPr>
            <p:cNvSpPr/>
            <p:nvPr/>
          </p:nvSpPr>
          <p:spPr>
            <a:xfrm>
              <a:off x="-1579371" y="-2790971"/>
              <a:ext cx="1236475" cy="1236475"/>
            </a:xfrm>
            <a:prstGeom prst="arc">
              <a:avLst>
                <a:gd name="adj1" fmla="val 7277682"/>
                <a:gd name="adj2" fmla="val 19609149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弧形 13">
              <a:extLst>
                <a:ext uri="{FF2B5EF4-FFF2-40B4-BE49-F238E27FC236}">
                  <a16:creationId xmlns:a16="http://schemas.microsoft.com/office/drawing/2014/main" id="{A0CCA508-2F89-43CA-8FAE-1DD3342F6C8C}"/>
                </a:ext>
              </a:extLst>
            </p:cNvPr>
            <p:cNvSpPr/>
            <p:nvPr/>
          </p:nvSpPr>
          <p:spPr>
            <a:xfrm>
              <a:off x="-1568486" y="-1721792"/>
              <a:ext cx="1236476" cy="1236476"/>
            </a:xfrm>
            <a:prstGeom prst="arc">
              <a:avLst>
                <a:gd name="adj1" fmla="val 1879998"/>
                <a:gd name="adj2" fmla="val 14198932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弧形 14">
              <a:extLst>
                <a:ext uri="{FF2B5EF4-FFF2-40B4-BE49-F238E27FC236}">
                  <a16:creationId xmlns:a16="http://schemas.microsoft.com/office/drawing/2014/main" id="{FC965203-C483-45BA-9E5B-55471B658EBC}"/>
                </a:ext>
              </a:extLst>
            </p:cNvPr>
            <p:cNvSpPr/>
            <p:nvPr/>
          </p:nvSpPr>
          <p:spPr>
            <a:xfrm>
              <a:off x="-497514" y="-1737465"/>
              <a:ext cx="1241507" cy="1241507"/>
            </a:xfrm>
            <a:prstGeom prst="arc">
              <a:avLst>
                <a:gd name="adj1" fmla="val 18056206"/>
                <a:gd name="adj2" fmla="val 8967522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6" name="任意多边形: 形状 18">
            <a:extLst>
              <a:ext uri="{FF2B5EF4-FFF2-40B4-BE49-F238E27FC236}">
                <a16:creationId xmlns:a16="http://schemas.microsoft.com/office/drawing/2014/main" id="{5DC61D9C-9C3F-4044-8D4D-59DFB0EAD40F}"/>
              </a:ext>
            </a:extLst>
          </p:cNvPr>
          <p:cNvSpPr/>
          <p:nvPr/>
        </p:nvSpPr>
        <p:spPr>
          <a:xfrm>
            <a:off x="9052890" y="3041381"/>
            <a:ext cx="56146" cy="425391"/>
          </a:xfrm>
          <a:custGeom>
            <a:avLst/>
            <a:gdLst>
              <a:gd name="connsiteX0" fmla="*/ 15789 w 84442"/>
              <a:gd name="connsiteY0" fmla="*/ 0 h 501015"/>
              <a:gd name="connsiteX1" fmla="*/ 84369 w 84442"/>
              <a:gd name="connsiteY1" fmla="*/ 291465 h 501015"/>
              <a:gd name="connsiteX2" fmla="*/ 4359 w 84442"/>
              <a:gd name="connsiteY2" fmla="*/ 377190 h 501015"/>
              <a:gd name="connsiteX3" fmla="*/ 17694 w 84442"/>
              <a:gd name="connsiteY3" fmla="*/ 501015 h 501015"/>
              <a:gd name="connsiteX0" fmla="*/ 14556 w 66127"/>
              <a:gd name="connsiteY0" fmla="*/ 0 h 501015"/>
              <a:gd name="connsiteX1" fmla="*/ 65991 w 66127"/>
              <a:gd name="connsiteY1" fmla="*/ 180975 h 501015"/>
              <a:gd name="connsiteX2" fmla="*/ 3126 w 66127"/>
              <a:gd name="connsiteY2" fmla="*/ 377190 h 501015"/>
              <a:gd name="connsiteX3" fmla="*/ 16461 w 66127"/>
              <a:gd name="connsiteY3" fmla="*/ 501015 h 50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127" h="501015">
                <a:moveTo>
                  <a:pt x="14556" y="0"/>
                </a:moveTo>
                <a:cubicBezTo>
                  <a:pt x="49798" y="114300"/>
                  <a:pt x="67896" y="118110"/>
                  <a:pt x="65991" y="180975"/>
                </a:cubicBezTo>
                <a:cubicBezTo>
                  <a:pt x="64086" y="243840"/>
                  <a:pt x="11381" y="323850"/>
                  <a:pt x="3126" y="377190"/>
                </a:cubicBezTo>
                <a:cubicBezTo>
                  <a:pt x="-5129" y="430530"/>
                  <a:pt x="4237" y="456565"/>
                  <a:pt x="16461" y="501015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03BA994-4E38-481E-A682-B326524A30A0}"/>
              </a:ext>
            </a:extLst>
          </p:cNvPr>
          <p:cNvSpPr txBox="1"/>
          <p:nvPr/>
        </p:nvSpPr>
        <p:spPr>
          <a:xfrm>
            <a:off x="1509322" y="2078042"/>
            <a:ext cx="29370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two inner cells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C6306E3-BB72-44DA-83FE-3520B69F470B}"/>
              </a:ext>
            </a:extLst>
          </p:cNvPr>
          <p:cNvSpPr txBox="1"/>
          <p:nvPr/>
        </p:nvSpPr>
        <p:spPr>
          <a:xfrm>
            <a:off x="4650770" y="2064729"/>
            <a:ext cx="29370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two outer cells</a:t>
            </a:r>
          </a:p>
        </p:txBody>
      </p:sp>
      <p:sp>
        <p:nvSpPr>
          <p:cNvPr id="20" name="任意多边形: 形状 50">
            <a:extLst>
              <a:ext uri="{FF2B5EF4-FFF2-40B4-BE49-F238E27FC236}">
                <a16:creationId xmlns:a16="http://schemas.microsoft.com/office/drawing/2014/main" id="{D1909B52-DA32-4093-A8AB-EE6EEAFDA7CF}"/>
              </a:ext>
            </a:extLst>
          </p:cNvPr>
          <p:cNvSpPr/>
          <p:nvPr/>
        </p:nvSpPr>
        <p:spPr>
          <a:xfrm>
            <a:off x="9063631" y="3470008"/>
            <a:ext cx="52074" cy="292760"/>
          </a:xfrm>
          <a:custGeom>
            <a:avLst/>
            <a:gdLst>
              <a:gd name="connsiteX0" fmla="*/ 0 w 61331"/>
              <a:gd name="connsiteY0" fmla="*/ 0 h 344805"/>
              <a:gd name="connsiteX1" fmla="*/ 60960 w 61331"/>
              <a:gd name="connsiteY1" fmla="*/ 243840 h 344805"/>
              <a:gd name="connsiteX2" fmla="*/ 20955 w 61331"/>
              <a:gd name="connsiteY2" fmla="*/ 344805 h 34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331" h="344805">
                <a:moveTo>
                  <a:pt x="0" y="0"/>
                </a:moveTo>
                <a:cubicBezTo>
                  <a:pt x="28734" y="93186"/>
                  <a:pt x="57468" y="186373"/>
                  <a:pt x="60960" y="243840"/>
                </a:cubicBezTo>
                <a:cubicBezTo>
                  <a:pt x="64452" y="301307"/>
                  <a:pt x="42703" y="323056"/>
                  <a:pt x="20955" y="344805"/>
                </a:cubicBezTo>
              </a:path>
            </a:pathLst>
          </a:cu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51">
            <a:extLst>
              <a:ext uri="{FF2B5EF4-FFF2-40B4-BE49-F238E27FC236}">
                <a16:creationId xmlns:a16="http://schemas.microsoft.com/office/drawing/2014/main" id="{9E13EDA5-547E-4E11-B065-461584D8F659}"/>
              </a:ext>
            </a:extLst>
          </p:cNvPr>
          <p:cNvSpPr/>
          <p:nvPr/>
        </p:nvSpPr>
        <p:spPr>
          <a:xfrm>
            <a:off x="8835570" y="3757915"/>
            <a:ext cx="242619" cy="169833"/>
          </a:xfrm>
          <a:custGeom>
            <a:avLst/>
            <a:gdLst>
              <a:gd name="connsiteX0" fmla="*/ 285750 w 285750"/>
              <a:gd name="connsiteY0" fmla="*/ 0 h 200025"/>
              <a:gd name="connsiteX1" fmla="*/ 125730 w 285750"/>
              <a:gd name="connsiteY1" fmla="*/ 19050 h 200025"/>
              <a:gd name="connsiteX2" fmla="*/ 0 w 285750"/>
              <a:gd name="connsiteY2" fmla="*/ 200025 h 200025"/>
              <a:gd name="connsiteX0" fmla="*/ 285750 w 285750"/>
              <a:gd name="connsiteY0" fmla="*/ 0 h 200025"/>
              <a:gd name="connsiteX1" fmla="*/ 125730 w 285750"/>
              <a:gd name="connsiteY1" fmla="*/ 19050 h 200025"/>
              <a:gd name="connsiteX2" fmla="*/ 0 w 285750"/>
              <a:gd name="connsiteY2" fmla="*/ 200025 h 200025"/>
              <a:gd name="connsiteX0" fmla="*/ 285750 w 285750"/>
              <a:gd name="connsiteY0" fmla="*/ 0 h 200025"/>
              <a:gd name="connsiteX1" fmla="*/ 125730 w 285750"/>
              <a:gd name="connsiteY1" fmla="*/ 19050 h 200025"/>
              <a:gd name="connsiteX2" fmla="*/ 0 w 285750"/>
              <a:gd name="connsiteY2" fmla="*/ 200025 h 200025"/>
              <a:gd name="connsiteX0" fmla="*/ 285750 w 285750"/>
              <a:gd name="connsiteY0" fmla="*/ 4315 h 204340"/>
              <a:gd name="connsiteX1" fmla="*/ 125730 w 285750"/>
              <a:gd name="connsiteY1" fmla="*/ 23365 h 204340"/>
              <a:gd name="connsiteX2" fmla="*/ 0 w 285750"/>
              <a:gd name="connsiteY2" fmla="*/ 204340 h 204340"/>
              <a:gd name="connsiteX0" fmla="*/ 285750 w 285750"/>
              <a:gd name="connsiteY0" fmla="*/ 0 h 200025"/>
              <a:gd name="connsiteX1" fmla="*/ 106680 w 285750"/>
              <a:gd name="connsiteY1" fmla="*/ 38100 h 200025"/>
              <a:gd name="connsiteX2" fmla="*/ 0 w 285750"/>
              <a:gd name="connsiteY2" fmla="*/ 200025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750" h="200025">
                <a:moveTo>
                  <a:pt x="285750" y="0"/>
                </a:moveTo>
                <a:cubicBezTo>
                  <a:pt x="232410" y="6350"/>
                  <a:pt x="182880" y="-4445"/>
                  <a:pt x="106680" y="38100"/>
                </a:cubicBezTo>
                <a:cubicBezTo>
                  <a:pt x="30480" y="80645"/>
                  <a:pt x="39052" y="126206"/>
                  <a:pt x="0" y="200025"/>
                </a:cubicBezTo>
              </a:path>
            </a:pathLst>
          </a:cu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52">
            <a:extLst>
              <a:ext uri="{FF2B5EF4-FFF2-40B4-BE49-F238E27FC236}">
                <a16:creationId xmlns:a16="http://schemas.microsoft.com/office/drawing/2014/main" id="{ABA92EBC-B58E-4985-ACB9-EFBBCB7D3C47}"/>
              </a:ext>
            </a:extLst>
          </p:cNvPr>
          <p:cNvSpPr/>
          <p:nvPr/>
        </p:nvSpPr>
        <p:spPr>
          <a:xfrm>
            <a:off x="9083041" y="3764385"/>
            <a:ext cx="281438" cy="141609"/>
          </a:xfrm>
          <a:custGeom>
            <a:avLst/>
            <a:gdLst>
              <a:gd name="connsiteX0" fmla="*/ 0 w 331470"/>
              <a:gd name="connsiteY0" fmla="*/ 0 h 166783"/>
              <a:gd name="connsiteX1" fmla="*/ 140970 w 331470"/>
              <a:gd name="connsiteY1" fmla="*/ 160020 h 166783"/>
              <a:gd name="connsiteX2" fmla="*/ 331470 w 331470"/>
              <a:gd name="connsiteY2" fmla="*/ 121920 h 166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1470" h="166783">
                <a:moveTo>
                  <a:pt x="0" y="0"/>
                </a:moveTo>
                <a:cubicBezTo>
                  <a:pt x="42862" y="69850"/>
                  <a:pt x="85725" y="139700"/>
                  <a:pt x="140970" y="160020"/>
                </a:cubicBezTo>
                <a:cubicBezTo>
                  <a:pt x="196215" y="180340"/>
                  <a:pt x="263842" y="151130"/>
                  <a:pt x="331470" y="12192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2A1E5A65-6DDF-4977-AABE-7F083652F54F}"/>
              </a:ext>
            </a:extLst>
          </p:cNvPr>
          <p:cNvSpPr/>
          <p:nvPr/>
        </p:nvSpPr>
        <p:spPr>
          <a:xfrm>
            <a:off x="2268477" y="3039322"/>
            <a:ext cx="1450811" cy="1450811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弧形 25">
            <a:extLst>
              <a:ext uri="{FF2B5EF4-FFF2-40B4-BE49-F238E27FC236}">
                <a16:creationId xmlns:a16="http://schemas.microsoft.com/office/drawing/2014/main" id="{BE8DB0D0-5904-447B-B005-C870423F2619}"/>
              </a:ext>
            </a:extLst>
          </p:cNvPr>
          <p:cNvSpPr/>
          <p:nvPr/>
        </p:nvSpPr>
        <p:spPr>
          <a:xfrm>
            <a:off x="2905103" y="2793594"/>
            <a:ext cx="1049840" cy="1049840"/>
          </a:xfrm>
          <a:prstGeom prst="arc">
            <a:avLst>
              <a:gd name="adj1" fmla="val 12701858"/>
              <a:gd name="adj2" fmla="val 345587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弧形 26">
            <a:extLst>
              <a:ext uri="{FF2B5EF4-FFF2-40B4-BE49-F238E27FC236}">
                <a16:creationId xmlns:a16="http://schemas.microsoft.com/office/drawing/2014/main" id="{C3D62A53-45D2-4D67-BD5C-5A3F85ABF53D}"/>
              </a:ext>
            </a:extLst>
          </p:cNvPr>
          <p:cNvSpPr/>
          <p:nvPr/>
        </p:nvSpPr>
        <p:spPr>
          <a:xfrm>
            <a:off x="2014434" y="2794731"/>
            <a:ext cx="1049840" cy="1049840"/>
          </a:xfrm>
          <a:prstGeom prst="arc">
            <a:avLst>
              <a:gd name="adj1" fmla="val 7277682"/>
              <a:gd name="adj2" fmla="val 19609149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弧形 27">
            <a:extLst>
              <a:ext uri="{FF2B5EF4-FFF2-40B4-BE49-F238E27FC236}">
                <a16:creationId xmlns:a16="http://schemas.microsoft.com/office/drawing/2014/main" id="{F9E6AD4C-8294-45C2-844F-8CEAC2A37B6F}"/>
              </a:ext>
            </a:extLst>
          </p:cNvPr>
          <p:cNvSpPr/>
          <p:nvPr/>
        </p:nvSpPr>
        <p:spPr>
          <a:xfrm>
            <a:off x="2023676" y="3702527"/>
            <a:ext cx="1049841" cy="1049841"/>
          </a:xfrm>
          <a:prstGeom prst="arc">
            <a:avLst>
              <a:gd name="adj1" fmla="val 1879998"/>
              <a:gd name="adj2" fmla="val 14198932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弧形 28">
            <a:extLst>
              <a:ext uri="{FF2B5EF4-FFF2-40B4-BE49-F238E27FC236}">
                <a16:creationId xmlns:a16="http://schemas.microsoft.com/office/drawing/2014/main" id="{11664C42-3922-46A7-B547-3EF6894439BD}"/>
              </a:ext>
            </a:extLst>
          </p:cNvPr>
          <p:cNvSpPr/>
          <p:nvPr/>
        </p:nvSpPr>
        <p:spPr>
          <a:xfrm>
            <a:off x="2932994" y="3689219"/>
            <a:ext cx="1054113" cy="1054114"/>
          </a:xfrm>
          <a:prstGeom prst="arc">
            <a:avLst>
              <a:gd name="adj1" fmla="val 18056206"/>
              <a:gd name="adj2" fmla="val 896752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任意多边形: 形状 67">
            <a:extLst>
              <a:ext uri="{FF2B5EF4-FFF2-40B4-BE49-F238E27FC236}">
                <a16:creationId xmlns:a16="http://schemas.microsoft.com/office/drawing/2014/main" id="{296824D8-91EA-468D-99D8-E77A605811D6}"/>
              </a:ext>
            </a:extLst>
          </p:cNvPr>
          <p:cNvSpPr/>
          <p:nvPr/>
        </p:nvSpPr>
        <p:spPr>
          <a:xfrm>
            <a:off x="2612100" y="3432067"/>
            <a:ext cx="706546" cy="738468"/>
          </a:xfrm>
          <a:custGeom>
            <a:avLst/>
            <a:gdLst>
              <a:gd name="connsiteX0" fmla="*/ 513478 w 919132"/>
              <a:gd name="connsiteY0" fmla="*/ 85805 h 903060"/>
              <a:gd name="connsiteX1" fmla="*/ 482998 w 919132"/>
              <a:gd name="connsiteY1" fmla="*/ 80 h 903060"/>
              <a:gd name="connsiteX2" fmla="*/ 155338 w 919132"/>
              <a:gd name="connsiteY2" fmla="*/ 99140 h 903060"/>
              <a:gd name="connsiteX3" fmla="*/ 1033 w 919132"/>
              <a:gd name="connsiteY3" fmla="*/ 455375 h 903060"/>
              <a:gd name="connsiteX4" fmla="*/ 223918 w 919132"/>
              <a:gd name="connsiteY4" fmla="*/ 864950 h 903060"/>
              <a:gd name="connsiteX5" fmla="*/ 856378 w 919132"/>
              <a:gd name="connsiteY5" fmla="*/ 853520 h 903060"/>
              <a:gd name="connsiteX6" fmla="*/ 862093 w 919132"/>
              <a:gd name="connsiteY6" fmla="*/ 584915 h 903060"/>
              <a:gd name="connsiteX0" fmla="*/ 513429 w 919083"/>
              <a:gd name="connsiteY0" fmla="*/ 99122 h 916377"/>
              <a:gd name="connsiteX1" fmla="*/ 452469 w 919083"/>
              <a:gd name="connsiteY1" fmla="*/ 62 h 916377"/>
              <a:gd name="connsiteX2" fmla="*/ 155289 w 919083"/>
              <a:gd name="connsiteY2" fmla="*/ 112457 h 916377"/>
              <a:gd name="connsiteX3" fmla="*/ 984 w 919083"/>
              <a:gd name="connsiteY3" fmla="*/ 468692 h 916377"/>
              <a:gd name="connsiteX4" fmla="*/ 223869 w 919083"/>
              <a:gd name="connsiteY4" fmla="*/ 878267 h 916377"/>
              <a:gd name="connsiteX5" fmla="*/ 856329 w 919083"/>
              <a:gd name="connsiteY5" fmla="*/ 866837 h 916377"/>
              <a:gd name="connsiteX6" fmla="*/ 862044 w 919083"/>
              <a:gd name="connsiteY6" fmla="*/ 598232 h 916377"/>
              <a:gd name="connsiteX0" fmla="*/ 530574 w 919083"/>
              <a:gd name="connsiteY0" fmla="*/ 104795 h 916335"/>
              <a:gd name="connsiteX1" fmla="*/ 452469 w 919083"/>
              <a:gd name="connsiteY1" fmla="*/ 20 h 916335"/>
              <a:gd name="connsiteX2" fmla="*/ 155289 w 919083"/>
              <a:gd name="connsiteY2" fmla="*/ 112415 h 916335"/>
              <a:gd name="connsiteX3" fmla="*/ 984 w 919083"/>
              <a:gd name="connsiteY3" fmla="*/ 468650 h 916335"/>
              <a:gd name="connsiteX4" fmla="*/ 223869 w 919083"/>
              <a:gd name="connsiteY4" fmla="*/ 878225 h 916335"/>
              <a:gd name="connsiteX5" fmla="*/ 856329 w 919083"/>
              <a:gd name="connsiteY5" fmla="*/ 866795 h 916335"/>
              <a:gd name="connsiteX6" fmla="*/ 862044 w 919083"/>
              <a:gd name="connsiteY6" fmla="*/ 598190 h 916335"/>
              <a:gd name="connsiteX0" fmla="*/ 530085 w 918594"/>
              <a:gd name="connsiteY0" fmla="*/ 105120 h 916660"/>
              <a:gd name="connsiteX1" fmla="*/ 451980 w 918594"/>
              <a:gd name="connsiteY1" fmla="*/ 345 h 916660"/>
              <a:gd name="connsiteX2" fmla="*/ 171945 w 918594"/>
              <a:gd name="connsiteY2" fmla="*/ 139410 h 916660"/>
              <a:gd name="connsiteX3" fmla="*/ 495 w 918594"/>
              <a:gd name="connsiteY3" fmla="*/ 468975 h 916660"/>
              <a:gd name="connsiteX4" fmla="*/ 223380 w 918594"/>
              <a:gd name="connsiteY4" fmla="*/ 878550 h 916660"/>
              <a:gd name="connsiteX5" fmla="*/ 855840 w 918594"/>
              <a:gd name="connsiteY5" fmla="*/ 867120 h 916660"/>
              <a:gd name="connsiteX6" fmla="*/ 861555 w 918594"/>
              <a:gd name="connsiteY6" fmla="*/ 598515 h 916660"/>
              <a:gd name="connsiteX0" fmla="*/ 450780 w 839289"/>
              <a:gd name="connsiteY0" fmla="*/ 105120 h 916524"/>
              <a:gd name="connsiteX1" fmla="*/ 372675 w 839289"/>
              <a:gd name="connsiteY1" fmla="*/ 345 h 916524"/>
              <a:gd name="connsiteX2" fmla="*/ 92640 w 839289"/>
              <a:gd name="connsiteY2" fmla="*/ 139410 h 916524"/>
              <a:gd name="connsiteX3" fmla="*/ 1200 w 839289"/>
              <a:gd name="connsiteY3" fmla="*/ 470880 h 916524"/>
              <a:gd name="connsiteX4" fmla="*/ 144075 w 839289"/>
              <a:gd name="connsiteY4" fmla="*/ 878550 h 916524"/>
              <a:gd name="connsiteX5" fmla="*/ 776535 w 839289"/>
              <a:gd name="connsiteY5" fmla="*/ 867120 h 916524"/>
              <a:gd name="connsiteX6" fmla="*/ 782250 w 839289"/>
              <a:gd name="connsiteY6" fmla="*/ 598515 h 916524"/>
              <a:gd name="connsiteX0" fmla="*/ 453667 w 837962"/>
              <a:gd name="connsiteY0" fmla="*/ 105120 h 892600"/>
              <a:gd name="connsiteX1" fmla="*/ 375562 w 837962"/>
              <a:gd name="connsiteY1" fmla="*/ 345 h 892600"/>
              <a:gd name="connsiteX2" fmla="*/ 95527 w 837962"/>
              <a:gd name="connsiteY2" fmla="*/ 139410 h 892600"/>
              <a:gd name="connsiteX3" fmla="*/ 4087 w 837962"/>
              <a:gd name="connsiteY3" fmla="*/ 470880 h 892600"/>
              <a:gd name="connsiteX4" fmla="*/ 207922 w 837962"/>
              <a:gd name="connsiteY4" fmla="*/ 836640 h 892600"/>
              <a:gd name="connsiteX5" fmla="*/ 779422 w 837962"/>
              <a:gd name="connsiteY5" fmla="*/ 867120 h 892600"/>
              <a:gd name="connsiteX6" fmla="*/ 785137 w 837962"/>
              <a:gd name="connsiteY6" fmla="*/ 598515 h 892600"/>
              <a:gd name="connsiteX0" fmla="*/ 453667 w 831597"/>
              <a:gd name="connsiteY0" fmla="*/ 105120 h 864355"/>
              <a:gd name="connsiteX1" fmla="*/ 375562 w 831597"/>
              <a:gd name="connsiteY1" fmla="*/ 345 h 864355"/>
              <a:gd name="connsiteX2" fmla="*/ 95527 w 831597"/>
              <a:gd name="connsiteY2" fmla="*/ 139410 h 864355"/>
              <a:gd name="connsiteX3" fmla="*/ 4087 w 831597"/>
              <a:gd name="connsiteY3" fmla="*/ 470880 h 864355"/>
              <a:gd name="connsiteX4" fmla="*/ 207922 w 831597"/>
              <a:gd name="connsiteY4" fmla="*/ 836640 h 864355"/>
              <a:gd name="connsiteX5" fmla="*/ 767992 w 831597"/>
              <a:gd name="connsiteY5" fmla="*/ 811875 h 864355"/>
              <a:gd name="connsiteX6" fmla="*/ 785137 w 831597"/>
              <a:gd name="connsiteY6" fmla="*/ 598515 h 864355"/>
              <a:gd name="connsiteX0" fmla="*/ 453667 w 844638"/>
              <a:gd name="connsiteY0" fmla="*/ 105120 h 864355"/>
              <a:gd name="connsiteX1" fmla="*/ 375562 w 844638"/>
              <a:gd name="connsiteY1" fmla="*/ 345 h 864355"/>
              <a:gd name="connsiteX2" fmla="*/ 95527 w 844638"/>
              <a:gd name="connsiteY2" fmla="*/ 139410 h 864355"/>
              <a:gd name="connsiteX3" fmla="*/ 4087 w 844638"/>
              <a:gd name="connsiteY3" fmla="*/ 470880 h 864355"/>
              <a:gd name="connsiteX4" fmla="*/ 207922 w 844638"/>
              <a:gd name="connsiteY4" fmla="*/ 836640 h 864355"/>
              <a:gd name="connsiteX5" fmla="*/ 767992 w 844638"/>
              <a:gd name="connsiteY5" fmla="*/ 811875 h 864355"/>
              <a:gd name="connsiteX6" fmla="*/ 785137 w 844638"/>
              <a:gd name="connsiteY6" fmla="*/ 598515 h 864355"/>
              <a:gd name="connsiteX0" fmla="*/ 453667 w 837005"/>
              <a:gd name="connsiteY0" fmla="*/ 105120 h 872249"/>
              <a:gd name="connsiteX1" fmla="*/ 375562 w 837005"/>
              <a:gd name="connsiteY1" fmla="*/ 345 h 872249"/>
              <a:gd name="connsiteX2" fmla="*/ 95527 w 837005"/>
              <a:gd name="connsiteY2" fmla="*/ 139410 h 872249"/>
              <a:gd name="connsiteX3" fmla="*/ 4087 w 837005"/>
              <a:gd name="connsiteY3" fmla="*/ 470880 h 872249"/>
              <a:gd name="connsiteX4" fmla="*/ 207922 w 837005"/>
              <a:gd name="connsiteY4" fmla="*/ 836640 h 872249"/>
              <a:gd name="connsiteX5" fmla="*/ 767992 w 837005"/>
              <a:gd name="connsiteY5" fmla="*/ 811875 h 872249"/>
              <a:gd name="connsiteX6" fmla="*/ 785137 w 837005"/>
              <a:gd name="connsiteY6" fmla="*/ 598515 h 872249"/>
              <a:gd name="connsiteX0" fmla="*/ 453667 w 837005"/>
              <a:gd name="connsiteY0" fmla="*/ 105120 h 888609"/>
              <a:gd name="connsiteX1" fmla="*/ 375562 w 837005"/>
              <a:gd name="connsiteY1" fmla="*/ 345 h 888609"/>
              <a:gd name="connsiteX2" fmla="*/ 95527 w 837005"/>
              <a:gd name="connsiteY2" fmla="*/ 139410 h 888609"/>
              <a:gd name="connsiteX3" fmla="*/ 4087 w 837005"/>
              <a:gd name="connsiteY3" fmla="*/ 470880 h 888609"/>
              <a:gd name="connsiteX4" fmla="*/ 207922 w 837005"/>
              <a:gd name="connsiteY4" fmla="*/ 836640 h 888609"/>
              <a:gd name="connsiteX5" fmla="*/ 767992 w 837005"/>
              <a:gd name="connsiteY5" fmla="*/ 811875 h 888609"/>
              <a:gd name="connsiteX6" fmla="*/ 785137 w 837005"/>
              <a:gd name="connsiteY6" fmla="*/ 598515 h 888609"/>
              <a:gd name="connsiteX0" fmla="*/ 454533 w 837871"/>
              <a:gd name="connsiteY0" fmla="*/ 0 h 783489"/>
              <a:gd name="connsiteX1" fmla="*/ 96393 w 837871"/>
              <a:gd name="connsiteY1" fmla="*/ 34290 h 783489"/>
              <a:gd name="connsiteX2" fmla="*/ 4953 w 837871"/>
              <a:gd name="connsiteY2" fmla="*/ 365760 h 783489"/>
              <a:gd name="connsiteX3" fmla="*/ 208788 w 837871"/>
              <a:gd name="connsiteY3" fmla="*/ 731520 h 783489"/>
              <a:gd name="connsiteX4" fmla="*/ 768858 w 837871"/>
              <a:gd name="connsiteY4" fmla="*/ 706755 h 783489"/>
              <a:gd name="connsiteX5" fmla="*/ 786003 w 837871"/>
              <a:gd name="connsiteY5" fmla="*/ 493395 h 783489"/>
              <a:gd name="connsiteX0" fmla="*/ 454533 w 786003"/>
              <a:gd name="connsiteY0" fmla="*/ 0 h 733029"/>
              <a:gd name="connsiteX1" fmla="*/ 96393 w 786003"/>
              <a:gd name="connsiteY1" fmla="*/ 34290 h 733029"/>
              <a:gd name="connsiteX2" fmla="*/ 4953 w 786003"/>
              <a:gd name="connsiteY2" fmla="*/ 365760 h 733029"/>
              <a:gd name="connsiteX3" fmla="*/ 208788 w 786003"/>
              <a:gd name="connsiteY3" fmla="*/ 731520 h 733029"/>
              <a:gd name="connsiteX4" fmla="*/ 786003 w 786003"/>
              <a:gd name="connsiteY4" fmla="*/ 493395 h 733029"/>
              <a:gd name="connsiteX0" fmla="*/ 454533 w 786003"/>
              <a:gd name="connsiteY0" fmla="*/ 70370 h 803399"/>
              <a:gd name="connsiteX1" fmla="*/ 96393 w 786003"/>
              <a:gd name="connsiteY1" fmla="*/ 104660 h 803399"/>
              <a:gd name="connsiteX2" fmla="*/ 4953 w 786003"/>
              <a:gd name="connsiteY2" fmla="*/ 436130 h 803399"/>
              <a:gd name="connsiteX3" fmla="*/ 208788 w 786003"/>
              <a:gd name="connsiteY3" fmla="*/ 801890 h 803399"/>
              <a:gd name="connsiteX4" fmla="*/ 786003 w 786003"/>
              <a:gd name="connsiteY4" fmla="*/ 563765 h 803399"/>
              <a:gd name="connsiteX0" fmla="*/ 454533 w 861353"/>
              <a:gd name="connsiteY0" fmla="*/ 70370 h 804211"/>
              <a:gd name="connsiteX1" fmla="*/ 96393 w 861353"/>
              <a:gd name="connsiteY1" fmla="*/ 104660 h 804211"/>
              <a:gd name="connsiteX2" fmla="*/ 4953 w 861353"/>
              <a:gd name="connsiteY2" fmla="*/ 436130 h 804211"/>
              <a:gd name="connsiteX3" fmla="*/ 208788 w 861353"/>
              <a:gd name="connsiteY3" fmla="*/ 801890 h 804211"/>
              <a:gd name="connsiteX4" fmla="*/ 786003 w 861353"/>
              <a:gd name="connsiteY4" fmla="*/ 563765 h 804211"/>
              <a:gd name="connsiteX0" fmla="*/ 468560 w 895516"/>
              <a:gd name="connsiteY0" fmla="*/ 70370 h 909920"/>
              <a:gd name="connsiteX1" fmla="*/ 110420 w 895516"/>
              <a:gd name="connsiteY1" fmla="*/ 104660 h 909920"/>
              <a:gd name="connsiteX2" fmla="*/ 18980 w 895516"/>
              <a:gd name="connsiteY2" fmla="*/ 436130 h 909920"/>
              <a:gd name="connsiteX3" fmla="*/ 433635 w 895516"/>
              <a:gd name="connsiteY3" fmla="*/ 908570 h 909920"/>
              <a:gd name="connsiteX4" fmla="*/ 800030 w 895516"/>
              <a:gd name="connsiteY4" fmla="*/ 563765 h 909920"/>
              <a:gd name="connsiteX0" fmla="*/ 447038 w 873529"/>
              <a:gd name="connsiteY0" fmla="*/ 91233 h 931468"/>
              <a:gd name="connsiteX1" fmla="*/ 88898 w 873529"/>
              <a:gd name="connsiteY1" fmla="*/ 125523 h 931468"/>
              <a:gd name="connsiteX2" fmla="*/ 22858 w 873529"/>
              <a:gd name="connsiteY2" fmla="*/ 698293 h 931468"/>
              <a:gd name="connsiteX3" fmla="*/ 412113 w 873529"/>
              <a:gd name="connsiteY3" fmla="*/ 929433 h 931468"/>
              <a:gd name="connsiteX4" fmla="*/ 778508 w 873529"/>
              <a:gd name="connsiteY4" fmla="*/ 584628 h 931468"/>
              <a:gd name="connsiteX0" fmla="*/ 468090 w 894581"/>
              <a:gd name="connsiteY0" fmla="*/ 68764 h 908808"/>
              <a:gd name="connsiteX1" fmla="*/ 56610 w 894581"/>
              <a:gd name="connsiteY1" fmla="*/ 189414 h 908808"/>
              <a:gd name="connsiteX2" fmla="*/ 43910 w 894581"/>
              <a:gd name="connsiteY2" fmla="*/ 675824 h 908808"/>
              <a:gd name="connsiteX3" fmla="*/ 433165 w 894581"/>
              <a:gd name="connsiteY3" fmla="*/ 906964 h 908808"/>
              <a:gd name="connsiteX4" fmla="*/ 799560 w 894581"/>
              <a:gd name="connsiteY4" fmla="*/ 562159 h 908808"/>
              <a:gd name="connsiteX0" fmla="*/ 468090 w 848044"/>
              <a:gd name="connsiteY0" fmla="*/ 68764 h 908808"/>
              <a:gd name="connsiteX1" fmla="*/ 56610 w 848044"/>
              <a:gd name="connsiteY1" fmla="*/ 189414 h 908808"/>
              <a:gd name="connsiteX2" fmla="*/ 43910 w 848044"/>
              <a:gd name="connsiteY2" fmla="*/ 675824 h 908808"/>
              <a:gd name="connsiteX3" fmla="*/ 433165 w 848044"/>
              <a:gd name="connsiteY3" fmla="*/ 906964 h 908808"/>
              <a:gd name="connsiteX4" fmla="*/ 799560 w 848044"/>
              <a:gd name="connsiteY4" fmla="*/ 562159 h 908808"/>
              <a:gd name="connsiteX0" fmla="*/ 469953 w 852341"/>
              <a:gd name="connsiteY0" fmla="*/ 68764 h 908808"/>
              <a:gd name="connsiteX1" fmla="*/ 58473 w 852341"/>
              <a:gd name="connsiteY1" fmla="*/ 189414 h 908808"/>
              <a:gd name="connsiteX2" fmla="*/ 45773 w 852341"/>
              <a:gd name="connsiteY2" fmla="*/ 675824 h 908808"/>
              <a:gd name="connsiteX3" fmla="*/ 462968 w 852341"/>
              <a:gd name="connsiteY3" fmla="*/ 906964 h 908808"/>
              <a:gd name="connsiteX4" fmla="*/ 801423 w 852341"/>
              <a:gd name="connsiteY4" fmla="*/ 562159 h 908808"/>
              <a:gd name="connsiteX0" fmla="*/ 469953 w 851283"/>
              <a:gd name="connsiteY0" fmla="*/ 68764 h 907050"/>
              <a:gd name="connsiteX1" fmla="*/ 58473 w 851283"/>
              <a:gd name="connsiteY1" fmla="*/ 189414 h 907050"/>
              <a:gd name="connsiteX2" fmla="*/ 45773 w 851283"/>
              <a:gd name="connsiteY2" fmla="*/ 675824 h 907050"/>
              <a:gd name="connsiteX3" fmla="*/ 462968 w 851283"/>
              <a:gd name="connsiteY3" fmla="*/ 906964 h 907050"/>
              <a:gd name="connsiteX4" fmla="*/ 801423 w 851283"/>
              <a:gd name="connsiteY4" fmla="*/ 562159 h 907050"/>
              <a:gd name="connsiteX0" fmla="*/ 453274 w 835234"/>
              <a:gd name="connsiteY0" fmla="*/ 68764 h 908808"/>
              <a:gd name="connsiteX1" fmla="*/ 41794 w 835234"/>
              <a:gd name="connsiteY1" fmla="*/ 189414 h 908808"/>
              <a:gd name="connsiteX2" fmla="*/ 59574 w 835234"/>
              <a:gd name="connsiteY2" fmla="*/ 675824 h 908808"/>
              <a:gd name="connsiteX3" fmla="*/ 446289 w 835234"/>
              <a:gd name="connsiteY3" fmla="*/ 906964 h 908808"/>
              <a:gd name="connsiteX4" fmla="*/ 784744 w 835234"/>
              <a:gd name="connsiteY4" fmla="*/ 562159 h 908808"/>
              <a:gd name="connsiteX0" fmla="*/ 438309 w 820269"/>
              <a:gd name="connsiteY0" fmla="*/ 68255 h 908294"/>
              <a:gd name="connsiteX1" fmla="*/ 52229 w 820269"/>
              <a:gd name="connsiteY1" fmla="*/ 191445 h 908294"/>
              <a:gd name="connsiteX2" fmla="*/ 44609 w 820269"/>
              <a:gd name="connsiteY2" fmla="*/ 675315 h 908294"/>
              <a:gd name="connsiteX3" fmla="*/ 431324 w 820269"/>
              <a:gd name="connsiteY3" fmla="*/ 906455 h 908294"/>
              <a:gd name="connsiteX4" fmla="*/ 769779 w 820269"/>
              <a:gd name="connsiteY4" fmla="*/ 561650 h 908294"/>
              <a:gd name="connsiteX0" fmla="*/ 438309 w 788423"/>
              <a:gd name="connsiteY0" fmla="*/ 68255 h 908294"/>
              <a:gd name="connsiteX1" fmla="*/ 52229 w 788423"/>
              <a:gd name="connsiteY1" fmla="*/ 191445 h 908294"/>
              <a:gd name="connsiteX2" fmla="*/ 44609 w 788423"/>
              <a:gd name="connsiteY2" fmla="*/ 675315 h 908294"/>
              <a:gd name="connsiteX3" fmla="*/ 431324 w 788423"/>
              <a:gd name="connsiteY3" fmla="*/ 906455 h 908294"/>
              <a:gd name="connsiteX4" fmla="*/ 769779 w 788423"/>
              <a:gd name="connsiteY4" fmla="*/ 561650 h 908294"/>
              <a:gd name="connsiteX0" fmla="*/ 438309 w 788423"/>
              <a:gd name="connsiteY0" fmla="*/ 41757 h 881796"/>
              <a:gd name="connsiteX1" fmla="*/ 52229 w 788423"/>
              <a:gd name="connsiteY1" fmla="*/ 164947 h 881796"/>
              <a:gd name="connsiteX2" fmla="*/ 44609 w 788423"/>
              <a:gd name="connsiteY2" fmla="*/ 648817 h 881796"/>
              <a:gd name="connsiteX3" fmla="*/ 431324 w 788423"/>
              <a:gd name="connsiteY3" fmla="*/ 879957 h 881796"/>
              <a:gd name="connsiteX4" fmla="*/ 769779 w 788423"/>
              <a:gd name="connsiteY4" fmla="*/ 535152 h 881796"/>
              <a:gd name="connsiteX0" fmla="*/ 438309 w 809856"/>
              <a:gd name="connsiteY0" fmla="*/ 41757 h 881796"/>
              <a:gd name="connsiteX1" fmla="*/ 52229 w 809856"/>
              <a:gd name="connsiteY1" fmla="*/ 164947 h 881796"/>
              <a:gd name="connsiteX2" fmla="*/ 44609 w 809856"/>
              <a:gd name="connsiteY2" fmla="*/ 648817 h 881796"/>
              <a:gd name="connsiteX3" fmla="*/ 431324 w 809856"/>
              <a:gd name="connsiteY3" fmla="*/ 879957 h 881796"/>
              <a:gd name="connsiteX4" fmla="*/ 792215 w 809856"/>
              <a:gd name="connsiteY4" fmla="*/ 501497 h 881796"/>
              <a:gd name="connsiteX0" fmla="*/ 438309 w 832638"/>
              <a:gd name="connsiteY0" fmla="*/ 41757 h 881796"/>
              <a:gd name="connsiteX1" fmla="*/ 52229 w 832638"/>
              <a:gd name="connsiteY1" fmla="*/ 164947 h 881796"/>
              <a:gd name="connsiteX2" fmla="*/ 44609 w 832638"/>
              <a:gd name="connsiteY2" fmla="*/ 648817 h 881796"/>
              <a:gd name="connsiteX3" fmla="*/ 431324 w 832638"/>
              <a:gd name="connsiteY3" fmla="*/ 879957 h 881796"/>
              <a:gd name="connsiteX4" fmla="*/ 792215 w 832638"/>
              <a:gd name="connsiteY4" fmla="*/ 501497 h 881796"/>
              <a:gd name="connsiteX0" fmla="*/ 439291 w 834766"/>
              <a:gd name="connsiteY0" fmla="*/ 41757 h 885498"/>
              <a:gd name="connsiteX1" fmla="*/ 53211 w 834766"/>
              <a:gd name="connsiteY1" fmla="*/ 164947 h 885498"/>
              <a:gd name="connsiteX2" fmla="*/ 45591 w 834766"/>
              <a:gd name="connsiteY2" fmla="*/ 648817 h 885498"/>
              <a:gd name="connsiteX3" fmla="*/ 447264 w 834766"/>
              <a:gd name="connsiteY3" fmla="*/ 883697 h 885498"/>
              <a:gd name="connsiteX4" fmla="*/ 793197 w 834766"/>
              <a:gd name="connsiteY4" fmla="*/ 501497 h 885498"/>
              <a:gd name="connsiteX0" fmla="*/ 439291 w 793196"/>
              <a:gd name="connsiteY0" fmla="*/ 41757 h 884980"/>
              <a:gd name="connsiteX1" fmla="*/ 53211 w 793196"/>
              <a:gd name="connsiteY1" fmla="*/ 164947 h 884980"/>
              <a:gd name="connsiteX2" fmla="*/ 45591 w 793196"/>
              <a:gd name="connsiteY2" fmla="*/ 648817 h 884980"/>
              <a:gd name="connsiteX3" fmla="*/ 447264 w 793196"/>
              <a:gd name="connsiteY3" fmla="*/ 883697 h 884980"/>
              <a:gd name="connsiteX4" fmla="*/ 675940 w 793196"/>
              <a:gd name="connsiteY4" fmla="*/ 732054 h 884980"/>
              <a:gd name="connsiteX5" fmla="*/ 793197 w 793196"/>
              <a:gd name="connsiteY5" fmla="*/ 501497 h 884980"/>
              <a:gd name="connsiteX0" fmla="*/ 439291 w 802418"/>
              <a:gd name="connsiteY0" fmla="*/ 41757 h 885024"/>
              <a:gd name="connsiteX1" fmla="*/ 53211 w 802418"/>
              <a:gd name="connsiteY1" fmla="*/ 164947 h 885024"/>
              <a:gd name="connsiteX2" fmla="*/ 45591 w 802418"/>
              <a:gd name="connsiteY2" fmla="*/ 648817 h 885024"/>
              <a:gd name="connsiteX3" fmla="*/ 447264 w 802418"/>
              <a:gd name="connsiteY3" fmla="*/ 883697 h 885024"/>
              <a:gd name="connsiteX4" fmla="*/ 776905 w 802418"/>
              <a:gd name="connsiteY4" fmla="*/ 735794 h 885024"/>
              <a:gd name="connsiteX5" fmla="*/ 793197 w 802418"/>
              <a:gd name="connsiteY5" fmla="*/ 501497 h 885024"/>
              <a:gd name="connsiteX0" fmla="*/ 439291 w 837642"/>
              <a:gd name="connsiteY0" fmla="*/ 41757 h 885023"/>
              <a:gd name="connsiteX1" fmla="*/ 53211 w 837642"/>
              <a:gd name="connsiteY1" fmla="*/ 164947 h 885023"/>
              <a:gd name="connsiteX2" fmla="*/ 45591 w 837642"/>
              <a:gd name="connsiteY2" fmla="*/ 648817 h 885023"/>
              <a:gd name="connsiteX3" fmla="*/ 447264 w 837642"/>
              <a:gd name="connsiteY3" fmla="*/ 883697 h 885023"/>
              <a:gd name="connsiteX4" fmla="*/ 776905 w 837642"/>
              <a:gd name="connsiteY4" fmla="*/ 735794 h 885023"/>
              <a:gd name="connsiteX5" fmla="*/ 793197 w 837642"/>
              <a:gd name="connsiteY5" fmla="*/ 501497 h 885023"/>
              <a:gd name="connsiteX0" fmla="*/ 439538 w 837889"/>
              <a:gd name="connsiteY0" fmla="*/ 41757 h 870273"/>
              <a:gd name="connsiteX1" fmla="*/ 53458 w 837889"/>
              <a:gd name="connsiteY1" fmla="*/ 164947 h 870273"/>
              <a:gd name="connsiteX2" fmla="*/ 45838 w 837889"/>
              <a:gd name="connsiteY2" fmla="*/ 648817 h 870273"/>
              <a:gd name="connsiteX3" fmla="*/ 451251 w 837889"/>
              <a:gd name="connsiteY3" fmla="*/ 868739 h 870273"/>
              <a:gd name="connsiteX4" fmla="*/ 777152 w 837889"/>
              <a:gd name="connsiteY4" fmla="*/ 735794 h 870273"/>
              <a:gd name="connsiteX5" fmla="*/ 793444 w 837889"/>
              <a:gd name="connsiteY5" fmla="*/ 501497 h 870273"/>
              <a:gd name="connsiteX0" fmla="*/ 439538 w 837889"/>
              <a:gd name="connsiteY0" fmla="*/ 41757 h 868740"/>
              <a:gd name="connsiteX1" fmla="*/ 53458 w 837889"/>
              <a:gd name="connsiteY1" fmla="*/ 164947 h 868740"/>
              <a:gd name="connsiteX2" fmla="*/ 45838 w 837889"/>
              <a:gd name="connsiteY2" fmla="*/ 648817 h 868740"/>
              <a:gd name="connsiteX3" fmla="*/ 451251 w 837889"/>
              <a:gd name="connsiteY3" fmla="*/ 868739 h 868740"/>
              <a:gd name="connsiteX4" fmla="*/ 777152 w 837889"/>
              <a:gd name="connsiteY4" fmla="*/ 735794 h 868740"/>
              <a:gd name="connsiteX5" fmla="*/ 793444 w 837889"/>
              <a:gd name="connsiteY5" fmla="*/ 501497 h 868740"/>
              <a:gd name="connsiteX0" fmla="*/ 439538 w 837889"/>
              <a:gd name="connsiteY0" fmla="*/ 41757 h 868747"/>
              <a:gd name="connsiteX1" fmla="*/ 53458 w 837889"/>
              <a:gd name="connsiteY1" fmla="*/ 164947 h 868747"/>
              <a:gd name="connsiteX2" fmla="*/ 45838 w 837889"/>
              <a:gd name="connsiteY2" fmla="*/ 648817 h 868747"/>
              <a:gd name="connsiteX3" fmla="*/ 451251 w 837889"/>
              <a:gd name="connsiteY3" fmla="*/ 868739 h 868747"/>
              <a:gd name="connsiteX4" fmla="*/ 777152 w 837889"/>
              <a:gd name="connsiteY4" fmla="*/ 735794 h 868747"/>
              <a:gd name="connsiteX5" fmla="*/ 793444 w 837889"/>
              <a:gd name="connsiteY5" fmla="*/ 501497 h 868747"/>
              <a:gd name="connsiteX0" fmla="*/ 439538 w 837889"/>
              <a:gd name="connsiteY0" fmla="*/ 40147 h 867137"/>
              <a:gd name="connsiteX1" fmla="*/ 53458 w 837889"/>
              <a:gd name="connsiteY1" fmla="*/ 163337 h 867137"/>
              <a:gd name="connsiteX2" fmla="*/ 45838 w 837889"/>
              <a:gd name="connsiteY2" fmla="*/ 647207 h 867137"/>
              <a:gd name="connsiteX3" fmla="*/ 451251 w 837889"/>
              <a:gd name="connsiteY3" fmla="*/ 867129 h 867137"/>
              <a:gd name="connsiteX4" fmla="*/ 777152 w 837889"/>
              <a:gd name="connsiteY4" fmla="*/ 734184 h 867137"/>
              <a:gd name="connsiteX5" fmla="*/ 793444 w 837889"/>
              <a:gd name="connsiteY5" fmla="*/ 499887 h 867137"/>
              <a:gd name="connsiteX0" fmla="*/ 439538 w 837889"/>
              <a:gd name="connsiteY0" fmla="*/ 49837 h 876827"/>
              <a:gd name="connsiteX1" fmla="*/ 53458 w 837889"/>
              <a:gd name="connsiteY1" fmla="*/ 173027 h 876827"/>
              <a:gd name="connsiteX2" fmla="*/ 45838 w 837889"/>
              <a:gd name="connsiteY2" fmla="*/ 656897 h 876827"/>
              <a:gd name="connsiteX3" fmla="*/ 451251 w 837889"/>
              <a:gd name="connsiteY3" fmla="*/ 876819 h 876827"/>
              <a:gd name="connsiteX4" fmla="*/ 777152 w 837889"/>
              <a:gd name="connsiteY4" fmla="*/ 743874 h 876827"/>
              <a:gd name="connsiteX5" fmla="*/ 793444 w 837889"/>
              <a:gd name="connsiteY5" fmla="*/ 509577 h 876827"/>
              <a:gd name="connsiteX0" fmla="*/ 439538 w 837889"/>
              <a:gd name="connsiteY0" fmla="*/ 46600 h 873590"/>
              <a:gd name="connsiteX1" fmla="*/ 53458 w 837889"/>
              <a:gd name="connsiteY1" fmla="*/ 169790 h 873590"/>
              <a:gd name="connsiteX2" fmla="*/ 45838 w 837889"/>
              <a:gd name="connsiteY2" fmla="*/ 653660 h 873590"/>
              <a:gd name="connsiteX3" fmla="*/ 451251 w 837889"/>
              <a:gd name="connsiteY3" fmla="*/ 873582 h 873590"/>
              <a:gd name="connsiteX4" fmla="*/ 777152 w 837889"/>
              <a:gd name="connsiteY4" fmla="*/ 740637 h 873590"/>
              <a:gd name="connsiteX5" fmla="*/ 793444 w 837889"/>
              <a:gd name="connsiteY5" fmla="*/ 506340 h 873590"/>
              <a:gd name="connsiteX0" fmla="*/ 439538 w 837889"/>
              <a:gd name="connsiteY0" fmla="*/ 46600 h 873590"/>
              <a:gd name="connsiteX1" fmla="*/ 53458 w 837889"/>
              <a:gd name="connsiteY1" fmla="*/ 169790 h 873590"/>
              <a:gd name="connsiteX2" fmla="*/ 45838 w 837889"/>
              <a:gd name="connsiteY2" fmla="*/ 653660 h 873590"/>
              <a:gd name="connsiteX3" fmla="*/ 451251 w 837889"/>
              <a:gd name="connsiteY3" fmla="*/ 873582 h 873590"/>
              <a:gd name="connsiteX4" fmla="*/ 777152 w 837889"/>
              <a:gd name="connsiteY4" fmla="*/ 740637 h 873590"/>
              <a:gd name="connsiteX5" fmla="*/ 793444 w 837889"/>
              <a:gd name="connsiteY5" fmla="*/ 506340 h 873590"/>
              <a:gd name="connsiteX0" fmla="*/ 435580 w 837671"/>
              <a:gd name="connsiteY0" fmla="*/ 47186 h 870437"/>
              <a:gd name="connsiteX1" fmla="*/ 53240 w 837671"/>
              <a:gd name="connsiteY1" fmla="*/ 166637 h 870437"/>
              <a:gd name="connsiteX2" fmla="*/ 45620 w 837671"/>
              <a:gd name="connsiteY2" fmla="*/ 650507 h 870437"/>
              <a:gd name="connsiteX3" fmla="*/ 451033 w 837671"/>
              <a:gd name="connsiteY3" fmla="*/ 870429 h 870437"/>
              <a:gd name="connsiteX4" fmla="*/ 776934 w 837671"/>
              <a:gd name="connsiteY4" fmla="*/ 737484 h 870437"/>
              <a:gd name="connsiteX5" fmla="*/ 793226 w 837671"/>
              <a:gd name="connsiteY5" fmla="*/ 503187 h 870437"/>
              <a:gd name="connsiteX0" fmla="*/ 435580 w 837671"/>
              <a:gd name="connsiteY0" fmla="*/ 47186 h 870437"/>
              <a:gd name="connsiteX1" fmla="*/ 53240 w 837671"/>
              <a:gd name="connsiteY1" fmla="*/ 166637 h 870437"/>
              <a:gd name="connsiteX2" fmla="*/ 45620 w 837671"/>
              <a:gd name="connsiteY2" fmla="*/ 650507 h 870437"/>
              <a:gd name="connsiteX3" fmla="*/ 451033 w 837671"/>
              <a:gd name="connsiteY3" fmla="*/ 870429 h 870437"/>
              <a:gd name="connsiteX4" fmla="*/ 776934 w 837671"/>
              <a:gd name="connsiteY4" fmla="*/ 737484 h 870437"/>
              <a:gd name="connsiteX5" fmla="*/ 793226 w 837671"/>
              <a:gd name="connsiteY5" fmla="*/ 503187 h 870437"/>
              <a:gd name="connsiteX0" fmla="*/ 435580 w 857149"/>
              <a:gd name="connsiteY0" fmla="*/ 47186 h 870437"/>
              <a:gd name="connsiteX1" fmla="*/ 53240 w 857149"/>
              <a:gd name="connsiteY1" fmla="*/ 166637 h 870437"/>
              <a:gd name="connsiteX2" fmla="*/ 45620 w 857149"/>
              <a:gd name="connsiteY2" fmla="*/ 650507 h 870437"/>
              <a:gd name="connsiteX3" fmla="*/ 451033 w 857149"/>
              <a:gd name="connsiteY3" fmla="*/ 870429 h 870437"/>
              <a:gd name="connsiteX4" fmla="*/ 776934 w 857149"/>
              <a:gd name="connsiteY4" fmla="*/ 737484 h 870437"/>
              <a:gd name="connsiteX5" fmla="*/ 793226 w 857149"/>
              <a:gd name="connsiteY5" fmla="*/ 503187 h 870437"/>
              <a:gd name="connsiteX0" fmla="*/ 435580 w 837671"/>
              <a:gd name="connsiteY0" fmla="*/ 47186 h 870437"/>
              <a:gd name="connsiteX1" fmla="*/ 53240 w 837671"/>
              <a:gd name="connsiteY1" fmla="*/ 166637 h 870437"/>
              <a:gd name="connsiteX2" fmla="*/ 45620 w 837671"/>
              <a:gd name="connsiteY2" fmla="*/ 650507 h 870437"/>
              <a:gd name="connsiteX3" fmla="*/ 451033 w 837671"/>
              <a:gd name="connsiteY3" fmla="*/ 870429 h 870437"/>
              <a:gd name="connsiteX4" fmla="*/ 776934 w 837671"/>
              <a:gd name="connsiteY4" fmla="*/ 737484 h 870437"/>
              <a:gd name="connsiteX5" fmla="*/ 793226 w 837671"/>
              <a:gd name="connsiteY5" fmla="*/ 503187 h 870437"/>
              <a:gd name="connsiteX0" fmla="*/ 430060 w 832151"/>
              <a:gd name="connsiteY0" fmla="*/ 46499 h 869750"/>
              <a:gd name="connsiteX1" fmla="*/ 58938 w 832151"/>
              <a:gd name="connsiteY1" fmla="*/ 169689 h 869750"/>
              <a:gd name="connsiteX2" fmla="*/ 40100 w 832151"/>
              <a:gd name="connsiteY2" fmla="*/ 649820 h 869750"/>
              <a:gd name="connsiteX3" fmla="*/ 445513 w 832151"/>
              <a:gd name="connsiteY3" fmla="*/ 869742 h 869750"/>
              <a:gd name="connsiteX4" fmla="*/ 771414 w 832151"/>
              <a:gd name="connsiteY4" fmla="*/ 736797 h 869750"/>
              <a:gd name="connsiteX5" fmla="*/ 787706 w 832151"/>
              <a:gd name="connsiteY5" fmla="*/ 502500 h 869750"/>
              <a:gd name="connsiteX0" fmla="*/ 430060 w 832151"/>
              <a:gd name="connsiteY0" fmla="*/ 46499 h 869750"/>
              <a:gd name="connsiteX1" fmla="*/ 58938 w 832151"/>
              <a:gd name="connsiteY1" fmla="*/ 169689 h 869750"/>
              <a:gd name="connsiteX2" fmla="*/ 40100 w 832151"/>
              <a:gd name="connsiteY2" fmla="*/ 649820 h 869750"/>
              <a:gd name="connsiteX3" fmla="*/ 445513 w 832151"/>
              <a:gd name="connsiteY3" fmla="*/ 869742 h 869750"/>
              <a:gd name="connsiteX4" fmla="*/ 771414 w 832151"/>
              <a:gd name="connsiteY4" fmla="*/ 736797 h 869750"/>
              <a:gd name="connsiteX5" fmla="*/ 787706 w 832151"/>
              <a:gd name="connsiteY5" fmla="*/ 502500 h 869750"/>
              <a:gd name="connsiteX0" fmla="*/ 430060 w 832151"/>
              <a:gd name="connsiteY0" fmla="*/ 46499 h 869750"/>
              <a:gd name="connsiteX1" fmla="*/ 58938 w 832151"/>
              <a:gd name="connsiteY1" fmla="*/ 169689 h 869750"/>
              <a:gd name="connsiteX2" fmla="*/ 40100 w 832151"/>
              <a:gd name="connsiteY2" fmla="*/ 649820 h 869750"/>
              <a:gd name="connsiteX3" fmla="*/ 445513 w 832151"/>
              <a:gd name="connsiteY3" fmla="*/ 869742 h 869750"/>
              <a:gd name="connsiteX4" fmla="*/ 771414 w 832151"/>
              <a:gd name="connsiteY4" fmla="*/ 736797 h 869750"/>
              <a:gd name="connsiteX5" fmla="*/ 787706 w 832151"/>
              <a:gd name="connsiteY5" fmla="*/ 502500 h 8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2151" h="869750">
                <a:moveTo>
                  <a:pt x="430060" y="46499"/>
                </a:moveTo>
                <a:cubicBezTo>
                  <a:pt x="398522" y="-75210"/>
                  <a:pt x="123931" y="69135"/>
                  <a:pt x="58938" y="169689"/>
                </a:cubicBezTo>
                <a:cubicBezTo>
                  <a:pt x="-6055" y="270243"/>
                  <a:pt x="-24329" y="533145"/>
                  <a:pt x="40100" y="649820"/>
                </a:cubicBezTo>
                <a:cubicBezTo>
                  <a:pt x="104529" y="766495"/>
                  <a:pt x="340455" y="870826"/>
                  <a:pt x="445513" y="869742"/>
                </a:cubicBezTo>
                <a:cubicBezTo>
                  <a:pt x="550571" y="868658"/>
                  <a:pt x="713759" y="800497"/>
                  <a:pt x="771414" y="736797"/>
                </a:cubicBezTo>
                <a:cubicBezTo>
                  <a:pt x="829069" y="673097"/>
                  <a:pt x="865389" y="469877"/>
                  <a:pt x="787706" y="502500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73308440-2BD7-4142-BB6D-0254352B06AA}"/>
              </a:ext>
            </a:extLst>
          </p:cNvPr>
          <p:cNvSpPr/>
          <p:nvPr/>
        </p:nvSpPr>
        <p:spPr>
          <a:xfrm>
            <a:off x="2695877" y="3466721"/>
            <a:ext cx="596009" cy="59600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饼形 44"/>
          <p:cNvSpPr/>
          <p:nvPr/>
        </p:nvSpPr>
        <p:spPr>
          <a:xfrm rot="10613987">
            <a:off x="5417302" y="3038652"/>
            <a:ext cx="1418855" cy="1418855"/>
          </a:xfrm>
          <a:prstGeom prst="pie">
            <a:avLst>
              <a:gd name="adj1" fmla="val 5602129"/>
              <a:gd name="adj2" fmla="val 1623254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任意多边形: 形状 64">
            <a:extLst>
              <a:ext uri="{FF2B5EF4-FFF2-40B4-BE49-F238E27FC236}">
                <a16:creationId xmlns:a16="http://schemas.microsoft.com/office/drawing/2014/main" id="{58810F23-E566-4FC7-99D3-DF82B660B199}"/>
              </a:ext>
            </a:extLst>
          </p:cNvPr>
          <p:cNvSpPr/>
          <p:nvPr/>
        </p:nvSpPr>
        <p:spPr>
          <a:xfrm>
            <a:off x="2977833" y="3471607"/>
            <a:ext cx="52074" cy="292760"/>
          </a:xfrm>
          <a:custGeom>
            <a:avLst/>
            <a:gdLst>
              <a:gd name="connsiteX0" fmla="*/ 0 w 61331"/>
              <a:gd name="connsiteY0" fmla="*/ 0 h 344805"/>
              <a:gd name="connsiteX1" fmla="*/ 60960 w 61331"/>
              <a:gd name="connsiteY1" fmla="*/ 243840 h 344805"/>
              <a:gd name="connsiteX2" fmla="*/ 20955 w 61331"/>
              <a:gd name="connsiteY2" fmla="*/ 344805 h 34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331" h="344805">
                <a:moveTo>
                  <a:pt x="0" y="0"/>
                </a:moveTo>
                <a:cubicBezTo>
                  <a:pt x="28734" y="93186"/>
                  <a:pt x="57468" y="186373"/>
                  <a:pt x="60960" y="243840"/>
                </a:cubicBezTo>
                <a:cubicBezTo>
                  <a:pt x="64452" y="301307"/>
                  <a:pt x="42703" y="323056"/>
                  <a:pt x="20955" y="344805"/>
                </a:cubicBezTo>
              </a:path>
            </a:pathLst>
          </a:cu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: 形状 65">
            <a:extLst>
              <a:ext uri="{FF2B5EF4-FFF2-40B4-BE49-F238E27FC236}">
                <a16:creationId xmlns:a16="http://schemas.microsoft.com/office/drawing/2014/main" id="{0AA92E6F-2630-4E21-B17D-500DA8204F22}"/>
              </a:ext>
            </a:extLst>
          </p:cNvPr>
          <p:cNvSpPr/>
          <p:nvPr/>
        </p:nvSpPr>
        <p:spPr>
          <a:xfrm>
            <a:off x="2749772" y="3759514"/>
            <a:ext cx="242619" cy="169833"/>
          </a:xfrm>
          <a:custGeom>
            <a:avLst/>
            <a:gdLst>
              <a:gd name="connsiteX0" fmla="*/ 285750 w 285750"/>
              <a:gd name="connsiteY0" fmla="*/ 0 h 200025"/>
              <a:gd name="connsiteX1" fmla="*/ 125730 w 285750"/>
              <a:gd name="connsiteY1" fmla="*/ 19050 h 200025"/>
              <a:gd name="connsiteX2" fmla="*/ 0 w 285750"/>
              <a:gd name="connsiteY2" fmla="*/ 200025 h 200025"/>
              <a:gd name="connsiteX0" fmla="*/ 285750 w 285750"/>
              <a:gd name="connsiteY0" fmla="*/ 0 h 200025"/>
              <a:gd name="connsiteX1" fmla="*/ 125730 w 285750"/>
              <a:gd name="connsiteY1" fmla="*/ 19050 h 200025"/>
              <a:gd name="connsiteX2" fmla="*/ 0 w 285750"/>
              <a:gd name="connsiteY2" fmla="*/ 200025 h 200025"/>
              <a:gd name="connsiteX0" fmla="*/ 285750 w 285750"/>
              <a:gd name="connsiteY0" fmla="*/ 0 h 200025"/>
              <a:gd name="connsiteX1" fmla="*/ 125730 w 285750"/>
              <a:gd name="connsiteY1" fmla="*/ 19050 h 200025"/>
              <a:gd name="connsiteX2" fmla="*/ 0 w 285750"/>
              <a:gd name="connsiteY2" fmla="*/ 200025 h 200025"/>
              <a:gd name="connsiteX0" fmla="*/ 285750 w 285750"/>
              <a:gd name="connsiteY0" fmla="*/ 4315 h 204340"/>
              <a:gd name="connsiteX1" fmla="*/ 125730 w 285750"/>
              <a:gd name="connsiteY1" fmla="*/ 23365 h 204340"/>
              <a:gd name="connsiteX2" fmla="*/ 0 w 285750"/>
              <a:gd name="connsiteY2" fmla="*/ 204340 h 204340"/>
              <a:gd name="connsiteX0" fmla="*/ 285750 w 285750"/>
              <a:gd name="connsiteY0" fmla="*/ 0 h 200025"/>
              <a:gd name="connsiteX1" fmla="*/ 106680 w 285750"/>
              <a:gd name="connsiteY1" fmla="*/ 38100 h 200025"/>
              <a:gd name="connsiteX2" fmla="*/ 0 w 285750"/>
              <a:gd name="connsiteY2" fmla="*/ 200025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750" h="200025">
                <a:moveTo>
                  <a:pt x="285750" y="0"/>
                </a:moveTo>
                <a:cubicBezTo>
                  <a:pt x="232410" y="6350"/>
                  <a:pt x="182880" y="-4445"/>
                  <a:pt x="106680" y="38100"/>
                </a:cubicBezTo>
                <a:cubicBezTo>
                  <a:pt x="30480" y="80645"/>
                  <a:pt x="39052" y="126206"/>
                  <a:pt x="0" y="200025"/>
                </a:cubicBezTo>
              </a:path>
            </a:pathLst>
          </a:cu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: 形状 66">
            <a:extLst>
              <a:ext uri="{FF2B5EF4-FFF2-40B4-BE49-F238E27FC236}">
                <a16:creationId xmlns:a16="http://schemas.microsoft.com/office/drawing/2014/main" id="{E22EFBF7-EEFC-4F1D-BBDE-BBC35767B23C}"/>
              </a:ext>
            </a:extLst>
          </p:cNvPr>
          <p:cNvSpPr/>
          <p:nvPr/>
        </p:nvSpPr>
        <p:spPr>
          <a:xfrm>
            <a:off x="2997243" y="3765984"/>
            <a:ext cx="281438" cy="141609"/>
          </a:xfrm>
          <a:custGeom>
            <a:avLst/>
            <a:gdLst>
              <a:gd name="connsiteX0" fmla="*/ 0 w 331470"/>
              <a:gd name="connsiteY0" fmla="*/ 0 h 166783"/>
              <a:gd name="connsiteX1" fmla="*/ 140970 w 331470"/>
              <a:gd name="connsiteY1" fmla="*/ 160020 h 166783"/>
              <a:gd name="connsiteX2" fmla="*/ 331470 w 331470"/>
              <a:gd name="connsiteY2" fmla="*/ 121920 h 166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1470" h="166783">
                <a:moveTo>
                  <a:pt x="0" y="0"/>
                </a:moveTo>
                <a:cubicBezTo>
                  <a:pt x="42862" y="69850"/>
                  <a:pt x="85725" y="139700"/>
                  <a:pt x="140970" y="160020"/>
                </a:cubicBezTo>
                <a:cubicBezTo>
                  <a:pt x="196215" y="180340"/>
                  <a:pt x="263842" y="151130"/>
                  <a:pt x="331470" y="12192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49">
            <a:extLst>
              <a:ext uri="{FF2B5EF4-FFF2-40B4-BE49-F238E27FC236}">
                <a16:creationId xmlns:a16="http://schemas.microsoft.com/office/drawing/2014/main" id="{AD4779B2-C158-4E60-8277-D70DC6AAFBB6}"/>
              </a:ext>
            </a:extLst>
          </p:cNvPr>
          <p:cNvSpPr/>
          <p:nvPr/>
        </p:nvSpPr>
        <p:spPr>
          <a:xfrm>
            <a:off x="5705625" y="3026657"/>
            <a:ext cx="440637" cy="1446007"/>
          </a:xfrm>
          <a:custGeom>
            <a:avLst/>
            <a:gdLst>
              <a:gd name="connsiteX0" fmla="*/ 483956 w 535791"/>
              <a:gd name="connsiteY0" fmla="*/ 0 h 1703070"/>
              <a:gd name="connsiteX1" fmla="*/ 274406 w 535791"/>
              <a:gd name="connsiteY1" fmla="*/ 422910 h 1703070"/>
              <a:gd name="connsiteX2" fmla="*/ 86 w 535791"/>
              <a:gd name="connsiteY2" fmla="*/ 822960 h 1703070"/>
              <a:gd name="connsiteX3" fmla="*/ 247736 w 535791"/>
              <a:gd name="connsiteY3" fmla="*/ 1333500 h 1703070"/>
              <a:gd name="connsiteX4" fmla="*/ 506816 w 535791"/>
              <a:gd name="connsiteY4" fmla="*/ 1600200 h 1703070"/>
              <a:gd name="connsiteX5" fmla="*/ 518246 w 535791"/>
              <a:gd name="connsiteY5" fmla="*/ 1703070 h 1703070"/>
              <a:gd name="connsiteX0" fmla="*/ 483951 w 521163"/>
              <a:gd name="connsiteY0" fmla="*/ 0 h 1703070"/>
              <a:gd name="connsiteX1" fmla="*/ 274401 w 521163"/>
              <a:gd name="connsiteY1" fmla="*/ 422910 h 1703070"/>
              <a:gd name="connsiteX2" fmla="*/ 81 w 521163"/>
              <a:gd name="connsiteY2" fmla="*/ 822960 h 1703070"/>
              <a:gd name="connsiteX3" fmla="*/ 247731 w 521163"/>
              <a:gd name="connsiteY3" fmla="*/ 1333500 h 1703070"/>
              <a:gd name="connsiteX4" fmla="*/ 430611 w 521163"/>
              <a:gd name="connsiteY4" fmla="*/ 1487805 h 1703070"/>
              <a:gd name="connsiteX5" fmla="*/ 518241 w 521163"/>
              <a:gd name="connsiteY5" fmla="*/ 1703070 h 1703070"/>
              <a:gd name="connsiteX0" fmla="*/ 483951 w 519315"/>
              <a:gd name="connsiteY0" fmla="*/ 0 h 1703070"/>
              <a:gd name="connsiteX1" fmla="*/ 274401 w 519315"/>
              <a:gd name="connsiteY1" fmla="*/ 422910 h 1703070"/>
              <a:gd name="connsiteX2" fmla="*/ 81 w 519315"/>
              <a:gd name="connsiteY2" fmla="*/ 822960 h 1703070"/>
              <a:gd name="connsiteX3" fmla="*/ 247731 w 519315"/>
              <a:gd name="connsiteY3" fmla="*/ 1333500 h 1703070"/>
              <a:gd name="connsiteX4" fmla="*/ 430611 w 519315"/>
              <a:gd name="connsiteY4" fmla="*/ 1487805 h 1703070"/>
              <a:gd name="connsiteX5" fmla="*/ 518241 w 519315"/>
              <a:gd name="connsiteY5" fmla="*/ 1703070 h 1703070"/>
              <a:gd name="connsiteX0" fmla="*/ 483950 w 519018"/>
              <a:gd name="connsiteY0" fmla="*/ 0 h 1703070"/>
              <a:gd name="connsiteX1" fmla="*/ 274400 w 519018"/>
              <a:gd name="connsiteY1" fmla="*/ 422910 h 1703070"/>
              <a:gd name="connsiteX2" fmla="*/ 80 w 519018"/>
              <a:gd name="connsiteY2" fmla="*/ 822960 h 1703070"/>
              <a:gd name="connsiteX3" fmla="*/ 247730 w 519018"/>
              <a:gd name="connsiteY3" fmla="*/ 1333500 h 1703070"/>
              <a:gd name="connsiteX4" fmla="*/ 407750 w 519018"/>
              <a:gd name="connsiteY4" fmla="*/ 1384935 h 1703070"/>
              <a:gd name="connsiteX5" fmla="*/ 518240 w 519018"/>
              <a:gd name="connsiteY5" fmla="*/ 1703070 h 1703070"/>
              <a:gd name="connsiteX0" fmla="*/ 483950 w 519303"/>
              <a:gd name="connsiteY0" fmla="*/ 0 h 1703070"/>
              <a:gd name="connsiteX1" fmla="*/ 274400 w 519303"/>
              <a:gd name="connsiteY1" fmla="*/ 422910 h 1703070"/>
              <a:gd name="connsiteX2" fmla="*/ 80 w 519303"/>
              <a:gd name="connsiteY2" fmla="*/ 822960 h 1703070"/>
              <a:gd name="connsiteX3" fmla="*/ 247730 w 519303"/>
              <a:gd name="connsiteY3" fmla="*/ 1333500 h 1703070"/>
              <a:gd name="connsiteX4" fmla="*/ 407750 w 519303"/>
              <a:gd name="connsiteY4" fmla="*/ 1384935 h 1703070"/>
              <a:gd name="connsiteX5" fmla="*/ 518240 w 519303"/>
              <a:gd name="connsiteY5" fmla="*/ 1703070 h 1703070"/>
              <a:gd name="connsiteX0" fmla="*/ 487292 w 522570"/>
              <a:gd name="connsiteY0" fmla="*/ 0 h 1703070"/>
              <a:gd name="connsiteX1" fmla="*/ 277742 w 522570"/>
              <a:gd name="connsiteY1" fmla="*/ 422910 h 1703070"/>
              <a:gd name="connsiteX2" fmla="*/ 3422 w 522570"/>
              <a:gd name="connsiteY2" fmla="*/ 822960 h 1703070"/>
              <a:gd name="connsiteX3" fmla="*/ 142487 w 522570"/>
              <a:gd name="connsiteY3" fmla="*/ 1245870 h 1703070"/>
              <a:gd name="connsiteX4" fmla="*/ 411092 w 522570"/>
              <a:gd name="connsiteY4" fmla="*/ 1384935 h 1703070"/>
              <a:gd name="connsiteX5" fmla="*/ 521582 w 522570"/>
              <a:gd name="connsiteY5" fmla="*/ 1703070 h 1703070"/>
              <a:gd name="connsiteX0" fmla="*/ 487292 w 522570"/>
              <a:gd name="connsiteY0" fmla="*/ 0 h 1703070"/>
              <a:gd name="connsiteX1" fmla="*/ 277742 w 522570"/>
              <a:gd name="connsiteY1" fmla="*/ 422910 h 1703070"/>
              <a:gd name="connsiteX2" fmla="*/ 3422 w 522570"/>
              <a:gd name="connsiteY2" fmla="*/ 862965 h 1703070"/>
              <a:gd name="connsiteX3" fmla="*/ 142487 w 522570"/>
              <a:gd name="connsiteY3" fmla="*/ 1245870 h 1703070"/>
              <a:gd name="connsiteX4" fmla="*/ 411092 w 522570"/>
              <a:gd name="connsiteY4" fmla="*/ 1384935 h 1703070"/>
              <a:gd name="connsiteX5" fmla="*/ 521582 w 522570"/>
              <a:gd name="connsiteY5" fmla="*/ 1703070 h 1703070"/>
              <a:gd name="connsiteX0" fmla="*/ 483889 w 519167"/>
              <a:gd name="connsiteY0" fmla="*/ 0 h 1703070"/>
              <a:gd name="connsiteX1" fmla="*/ 274339 w 519167"/>
              <a:gd name="connsiteY1" fmla="*/ 422910 h 1703070"/>
              <a:gd name="connsiteX2" fmla="*/ 19 w 519167"/>
              <a:gd name="connsiteY2" fmla="*/ 862965 h 1703070"/>
              <a:gd name="connsiteX3" fmla="*/ 139084 w 519167"/>
              <a:gd name="connsiteY3" fmla="*/ 1245870 h 1703070"/>
              <a:gd name="connsiteX4" fmla="*/ 407689 w 519167"/>
              <a:gd name="connsiteY4" fmla="*/ 1384935 h 1703070"/>
              <a:gd name="connsiteX5" fmla="*/ 518179 w 519167"/>
              <a:gd name="connsiteY5" fmla="*/ 1703070 h 1703070"/>
              <a:gd name="connsiteX0" fmla="*/ 486384 w 521662"/>
              <a:gd name="connsiteY0" fmla="*/ 0 h 1703070"/>
              <a:gd name="connsiteX1" fmla="*/ 253974 w 521662"/>
              <a:gd name="connsiteY1" fmla="*/ 392430 h 1703070"/>
              <a:gd name="connsiteX2" fmla="*/ 2514 w 521662"/>
              <a:gd name="connsiteY2" fmla="*/ 862965 h 1703070"/>
              <a:gd name="connsiteX3" fmla="*/ 141579 w 521662"/>
              <a:gd name="connsiteY3" fmla="*/ 1245870 h 1703070"/>
              <a:gd name="connsiteX4" fmla="*/ 410184 w 521662"/>
              <a:gd name="connsiteY4" fmla="*/ 1384935 h 1703070"/>
              <a:gd name="connsiteX5" fmla="*/ 520674 w 521662"/>
              <a:gd name="connsiteY5" fmla="*/ 1703070 h 1703070"/>
              <a:gd name="connsiteX0" fmla="*/ 486384 w 521662"/>
              <a:gd name="connsiteY0" fmla="*/ 0 h 1703070"/>
              <a:gd name="connsiteX1" fmla="*/ 253974 w 521662"/>
              <a:gd name="connsiteY1" fmla="*/ 392430 h 1703070"/>
              <a:gd name="connsiteX2" fmla="*/ 2514 w 521662"/>
              <a:gd name="connsiteY2" fmla="*/ 862965 h 1703070"/>
              <a:gd name="connsiteX3" fmla="*/ 141579 w 521662"/>
              <a:gd name="connsiteY3" fmla="*/ 1245870 h 1703070"/>
              <a:gd name="connsiteX4" fmla="*/ 410184 w 521662"/>
              <a:gd name="connsiteY4" fmla="*/ 1384935 h 1703070"/>
              <a:gd name="connsiteX5" fmla="*/ 520674 w 521662"/>
              <a:gd name="connsiteY5" fmla="*/ 1703070 h 1703070"/>
              <a:gd name="connsiteX0" fmla="*/ 487057 w 522335"/>
              <a:gd name="connsiteY0" fmla="*/ 0 h 1703070"/>
              <a:gd name="connsiteX1" fmla="*/ 271792 w 522335"/>
              <a:gd name="connsiteY1" fmla="*/ 403860 h 1703070"/>
              <a:gd name="connsiteX2" fmla="*/ 3187 w 522335"/>
              <a:gd name="connsiteY2" fmla="*/ 862965 h 1703070"/>
              <a:gd name="connsiteX3" fmla="*/ 142252 w 522335"/>
              <a:gd name="connsiteY3" fmla="*/ 1245870 h 1703070"/>
              <a:gd name="connsiteX4" fmla="*/ 410857 w 522335"/>
              <a:gd name="connsiteY4" fmla="*/ 1384935 h 1703070"/>
              <a:gd name="connsiteX5" fmla="*/ 521347 w 522335"/>
              <a:gd name="connsiteY5" fmla="*/ 1703070 h 1703070"/>
              <a:gd name="connsiteX0" fmla="*/ 487057 w 522335"/>
              <a:gd name="connsiteY0" fmla="*/ 0 h 1703070"/>
              <a:gd name="connsiteX1" fmla="*/ 271792 w 522335"/>
              <a:gd name="connsiteY1" fmla="*/ 403860 h 1703070"/>
              <a:gd name="connsiteX2" fmla="*/ 3187 w 522335"/>
              <a:gd name="connsiteY2" fmla="*/ 862965 h 1703070"/>
              <a:gd name="connsiteX3" fmla="*/ 142252 w 522335"/>
              <a:gd name="connsiteY3" fmla="*/ 1245870 h 1703070"/>
              <a:gd name="connsiteX4" fmla="*/ 410857 w 522335"/>
              <a:gd name="connsiteY4" fmla="*/ 1384935 h 1703070"/>
              <a:gd name="connsiteX5" fmla="*/ 521347 w 522335"/>
              <a:gd name="connsiteY5" fmla="*/ 1703070 h 1703070"/>
              <a:gd name="connsiteX0" fmla="*/ 486085 w 521363"/>
              <a:gd name="connsiteY0" fmla="*/ 0 h 1703070"/>
              <a:gd name="connsiteX1" fmla="*/ 270820 w 521363"/>
              <a:gd name="connsiteY1" fmla="*/ 403860 h 1703070"/>
              <a:gd name="connsiteX2" fmla="*/ 2215 w 521363"/>
              <a:gd name="connsiteY2" fmla="*/ 862965 h 1703070"/>
              <a:gd name="connsiteX3" fmla="*/ 409885 w 521363"/>
              <a:gd name="connsiteY3" fmla="*/ 1384935 h 1703070"/>
              <a:gd name="connsiteX4" fmla="*/ 520375 w 521363"/>
              <a:gd name="connsiteY4" fmla="*/ 1703070 h 1703070"/>
              <a:gd name="connsiteX0" fmla="*/ 483871 w 519149"/>
              <a:gd name="connsiteY0" fmla="*/ 0 h 1703070"/>
              <a:gd name="connsiteX1" fmla="*/ 268606 w 519149"/>
              <a:gd name="connsiteY1" fmla="*/ 403860 h 1703070"/>
              <a:gd name="connsiteX2" fmla="*/ 1 w 519149"/>
              <a:gd name="connsiteY2" fmla="*/ 862965 h 1703070"/>
              <a:gd name="connsiteX3" fmla="*/ 407671 w 519149"/>
              <a:gd name="connsiteY3" fmla="*/ 1384935 h 1703070"/>
              <a:gd name="connsiteX4" fmla="*/ 518161 w 519149"/>
              <a:gd name="connsiteY4" fmla="*/ 1703070 h 1703070"/>
              <a:gd name="connsiteX0" fmla="*/ 483871 w 521621"/>
              <a:gd name="connsiteY0" fmla="*/ 0 h 1703070"/>
              <a:gd name="connsiteX1" fmla="*/ 268606 w 521621"/>
              <a:gd name="connsiteY1" fmla="*/ 403860 h 1703070"/>
              <a:gd name="connsiteX2" fmla="*/ 1 w 521621"/>
              <a:gd name="connsiteY2" fmla="*/ 862965 h 1703070"/>
              <a:gd name="connsiteX3" fmla="*/ 407671 w 521621"/>
              <a:gd name="connsiteY3" fmla="*/ 1384935 h 1703070"/>
              <a:gd name="connsiteX4" fmla="*/ 518161 w 521621"/>
              <a:gd name="connsiteY4" fmla="*/ 1703070 h 1703070"/>
              <a:gd name="connsiteX0" fmla="*/ 484681 w 519892"/>
              <a:gd name="connsiteY0" fmla="*/ 0 h 1703070"/>
              <a:gd name="connsiteX1" fmla="*/ 269416 w 519892"/>
              <a:gd name="connsiteY1" fmla="*/ 403860 h 1703070"/>
              <a:gd name="connsiteX2" fmla="*/ 811 w 519892"/>
              <a:gd name="connsiteY2" fmla="*/ 862965 h 1703070"/>
              <a:gd name="connsiteX3" fmla="*/ 349426 w 519892"/>
              <a:gd name="connsiteY3" fmla="*/ 1331595 h 1703070"/>
              <a:gd name="connsiteX4" fmla="*/ 518971 w 519892"/>
              <a:gd name="connsiteY4" fmla="*/ 1703070 h 1703070"/>
              <a:gd name="connsiteX0" fmla="*/ 484681 w 520165"/>
              <a:gd name="connsiteY0" fmla="*/ 0 h 1703070"/>
              <a:gd name="connsiteX1" fmla="*/ 269416 w 520165"/>
              <a:gd name="connsiteY1" fmla="*/ 403860 h 1703070"/>
              <a:gd name="connsiteX2" fmla="*/ 811 w 520165"/>
              <a:gd name="connsiteY2" fmla="*/ 862965 h 1703070"/>
              <a:gd name="connsiteX3" fmla="*/ 349426 w 520165"/>
              <a:gd name="connsiteY3" fmla="*/ 1331595 h 1703070"/>
              <a:gd name="connsiteX4" fmla="*/ 518971 w 520165"/>
              <a:gd name="connsiteY4" fmla="*/ 1703070 h 1703070"/>
              <a:gd name="connsiteX0" fmla="*/ 484681 w 520165"/>
              <a:gd name="connsiteY0" fmla="*/ 0 h 1703070"/>
              <a:gd name="connsiteX1" fmla="*/ 269416 w 520165"/>
              <a:gd name="connsiteY1" fmla="*/ 403860 h 1703070"/>
              <a:gd name="connsiteX2" fmla="*/ 811 w 520165"/>
              <a:gd name="connsiteY2" fmla="*/ 862965 h 1703070"/>
              <a:gd name="connsiteX3" fmla="*/ 349426 w 520165"/>
              <a:gd name="connsiteY3" fmla="*/ 1331595 h 1703070"/>
              <a:gd name="connsiteX4" fmla="*/ 518971 w 520165"/>
              <a:gd name="connsiteY4" fmla="*/ 1703070 h 1703070"/>
              <a:gd name="connsiteX0" fmla="*/ 484681 w 520165"/>
              <a:gd name="connsiteY0" fmla="*/ 0 h 1703070"/>
              <a:gd name="connsiteX1" fmla="*/ 269416 w 520165"/>
              <a:gd name="connsiteY1" fmla="*/ 403860 h 1703070"/>
              <a:gd name="connsiteX2" fmla="*/ 811 w 520165"/>
              <a:gd name="connsiteY2" fmla="*/ 862965 h 1703070"/>
              <a:gd name="connsiteX3" fmla="*/ 349426 w 520165"/>
              <a:gd name="connsiteY3" fmla="*/ 1331595 h 1703070"/>
              <a:gd name="connsiteX4" fmla="*/ 518971 w 520165"/>
              <a:gd name="connsiteY4" fmla="*/ 1703070 h 1703070"/>
              <a:gd name="connsiteX0" fmla="*/ 484681 w 520165"/>
              <a:gd name="connsiteY0" fmla="*/ 0 h 1703070"/>
              <a:gd name="connsiteX1" fmla="*/ 269416 w 520165"/>
              <a:gd name="connsiteY1" fmla="*/ 403860 h 1703070"/>
              <a:gd name="connsiteX2" fmla="*/ 811 w 520165"/>
              <a:gd name="connsiteY2" fmla="*/ 862965 h 1703070"/>
              <a:gd name="connsiteX3" fmla="*/ 349426 w 520165"/>
              <a:gd name="connsiteY3" fmla="*/ 1331595 h 1703070"/>
              <a:gd name="connsiteX4" fmla="*/ 518971 w 520165"/>
              <a:gd name="connsiteY4" fmla="*/ 1703070 h 1703070"/>
              <a:gd name="connsiteX0" fmla="*/ 484681 w 518971"/>
              <a:gd name="connsiteY0" fmla="*/ 0 h 1703070"/>
              <a:gd name="connsiteX1" fmla="*/ 269416 w 518971"/>
              <a:gd name="connsiteY1" fmla="*/ 403860 h 1703070"/>
              <a:gd name="connsiteX2" fmla="*/ 811 w 518971"/>
              <a:gd name="connsiteY2" fmla="*/ 862965 h 1703070"/>
              <a:gd name="connsiteX3" fmla="*/ 349426 w 518971"/>
              <a:gd name="connsiteY3" fmla="*/ 1331595 h 1703070"/>
              <a:gd name="connsiteX4" fmla="*/ 518971 w 518971"/>
              <a:gd name="connsiteY4" fmla="*/ 1703070 h 1703070"/>
              <a:gd name="connsiteX0" fmla="*/ 484681 w 520165"/>
              <a:gd name="connsiteY0" fmla="*/ 0 h 1703070"/>
              <a:gd name="connsiteX1" fmla="*/ 269416 w 520165"/>
              <a:gd name="connsiteY1" fmla="*/ 403860 h 1703070"/>
              <a:gd name="connsiteX2" fmla="*/ 811 w 520165"/>
              <a:gd name="connsiteY2" fmla="*/ 862965 h 1703070"/>
              <a:gd name="connsiteX3" fmla="*/ 349426 w 520165"/>
              <a:gd name="connsiteY3" fmla="*/ 1331595 h 1703070"/>
              <a:gd name="connsiteX4" fmla="*/ 518971 w 520165"/>
              <a:gd name="connsiteY4" fmla="*/ 1703070 h 1703070"/>
              <a:gd name="connsiteX0" fmla="*/ 484681 w 518971"/>
              <a:gd name="connsiteY0" fmla="*/ 0 h 1703070"/>
              <a:gd name="connsiteX1" fmla="*/ 269416 w 518971"/>
              <a:gd name="connsiteY1" fmla="*/ 403860 h 1703070"/>
              <a:gd name="connsiteX2" fmla="*/ 811 w 518971"/>
              <a:gd name="connsiteY2" fmla="*/ 862965 h 1703070"/>
              <a:gd name="connsiteX3" fmla="*/ 349426 w 518971"/>
              <a:gd name="connsiteY3" fmla="*/ 1331595 h 1703070"/>
              <a:gd name="connsiteX4" fmla="*/ 518971 w 518971"/>
              <a:gd name="connsiteY4" fmla="*/ 1703070 h 1703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971" h="1703070">
                <a:moveTo>
                  <a:pt x="484681" y="0"/>
                </a:moveTo>
                <a:cubicBezTo>
                  <a:pt x="491138" y="211878"/>
                  <a:pt x="397686" y="317183"/>
                  <a:pt x="269416" y="403860"/>
                </a:cubicBezTo>
                <a:cubicBezTo>
                  <a:pt x="141146" y="490537"/>
                  <a:pt x="-12524" y="708343"/>
                  <a:pt x="811" y="862965"/>
                </a:cubicBezTo>
                <a:cubicBezTo>
                  <a:pt x="14146" y="1017587"/>
                  <a:pt x="213536" y="1258253"/>
                  <a:pt x="349426" y="1331595"/>
                </a:cubicBezTo>
                <a:cubicBezTo>
                  <a:pt x="485316" y="1404937"/>
                  <a:pt x="516960" y="1551622"/>
                  <a:pt x="518971" y="1703070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FD79A320-45DB-46E3-B9B7-393488250D00}"/>
              </a:ext>
            </a:extLst>
          </p:cNvPr>
          <p:cNvSpPr/>
          <p:nvPr/>
        </p:nvSpPr>
        <p:spPr>
          <a:xfrm>
            <a:off x="5826258" y="3451657"/>
            <a:ext cx="596009" cy="596009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弧形 36">
            <a:extLst>
              <a:ext uri="{FF2B5EF4-FFF2-40B4-BE49-F238E27FC236}">
                <a16:creationId xmlns:a16="http://schemas.microsoft.com/office/drawing/2014/main" id="{E76B5677-61B0-4CE6-967E-2C030D8EB5FE}"/>
              </a:ext>
            </a:extLst>
          </p:cNvPr>
          <p:cNvSpPr/>
          <p:nvPr/>
        </p:nvSpPr>
        <p:spPr>
          <a:xfrm>
            <a:off x="6035483" y="2778528"/>
            <a:ext cx="1049840" cy="1049840"/>
          </a:xfrm>
          <a:prstGeom prst="arc">
            <a:avLst>
              <a:gd name="adj1" fmla="val 12701858"/>
              <a:gd name="adj2" fmla="val 345587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弧形 37">
            <a:extLst>
              <a:ext uri="{FF2B5EF4-FFF2-40B4-BE49-F238E27FC236}">
                <a16:creationId xmlns:a16="http://schemas.microsoft.com/office/drawing/2014/main" id="{FB2CBA66-9F78-4D60-86F0-E9A3541985E6}"/>
              </a:ext>
            </a:extLst>
          </p:cNvPr>
          <p:cNvSpPr/>
          <p:nvPr/>
        </p:nvSpPr>
        <p:spPr>
          <a:xfrm>
            <a:off x="5144814" y="2779665"/>
            <a:ext cx="1049840" cy="1049840"/>
          </a:xfrm>
          <a:prstGeom prst="arc">
            <a:avLst>
              <a:gd name="adj1" fmla="val 7277682"/>
              <a:gd name="adj2" fmla="val 19609149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弧形 38">
            <a:extLst>
              <a:ext uri="{FF2B5EF4-FFF2-40B4-BE49-F238E27FC236}">
                <a16:creationId xmlns:a16="http://schemas.microsoft.com/office/drawing/2014/main" id="{89D6455B-8696-41DC-BBF1-FC1AB543087E}"/>
              </a:ext>
            </a:extLst>
          </p:cNvPr>
          <p:cNvSpPr/>
          <p:nvPr/>
        </p:nvSpPr>
        <p:spPr>
          <a:xfrm>
            <a:off x="5154056" y="3687461"/>
            <a:ext cx="1049841" cy="1049841"/>
          </a:xfrm>
          <a:prstGeom prst="arc">
            <a:avLst>
              <a:gd name="adj1" fmla="val 1879998"/>
              <a:gd name="adj2" fmla="val 14198932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弧形 39">
            <a:extLst>
              <a:ext uri="{FF2B5EF4-FFF2-40B4-BE49-F238E27FC236}">
                <a16:creationId xmlns:a16="http://schemas.microsoft.com/office/drawing/2014/main" id="{D86C4848-8954-4C36-99E2-363B5E1C7157}"/>
              </a:ext>
            </a:extLst>
          </p:cNvPr>
          <p:cNvSpPr/>
          <p:nvPr/>
        </p:nvSpPr>
        <p:spPr>
          <a:xfrm>
            <a:off x="6063374" y="3674154"/>
            <a:ext cx="1054113" cy="1054113"/>
          </a:xfrm>
          <a:prstGeom prst="arc">
            <a:avLst>
              <a:gd name="adj1" fmla="val 18056206"/>
              <a:gd name="adj2" fmla="val 896752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任意多边形: 形状 75">
            <a:extLst>
              <a:ext uri="{FF2B5EF4-FFF2-40B4-BE49-F238E27FC236}">
                <a16:creationId xmlns:a16="http://schemas.microsoft.com/office/drawing/2014/main" id="{D717AC17-1551-40CE-A54B-C4675A9A2CA3}"/>
              </a:ext>
            </a:extLst>
          </p:cNvPr>
          <p:cNvSpPr/>
          <p:nvPr/>
        </p:nvSpPr>
        <p:spPr>
          <a:xfrm>
            <a:off x="6104724" y="3463538"/>
            <a:ext cx="52074" cy="292760"/>
          </a:xfrm>
          <a:custGeom>
            <a:avLst/>
            <a:gdLst>
              <a:gd name="connsiteX0" fmla="*/ 0 w 61331"/>
              <a:gd name="connsiteY0" fmla="*/ 0 h 344805"/>
              <a:gd name="connsiteX1" fmla="*/ 60960 w 61331"/>
              <a:gd name="connsiteY1" fmla="*/ 243840 h 344805"/>
              <a:gd name="connsiteX2" fmla="*/ 20955 w 61331"/>
              <a:gd name="connsiteY2" fmla="*/ 344805 h 344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331" h="344805">
                <a:moveTo>
                  <a:pt x="0" y="0"/>
                </a:moveTo>
                <a:cubicBezTo>
                  <a:pt x="28734" y="93186"/>
                  <a:pt x="57468" y="186373"/>
                  <a:pt x="60960" y="243840"/>
                </a:cubicBezTo>
                <a:cubicBezTo>
                  <a:pt x="64452" y="301307"/>
                  <a:pt x="42703" y="323056"/>
                  <a:pt x="20955" y="344805"/>
                </a:cubicBezTo>
              </a:path>
            </a:pathLst>
          </a:cu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: 形状 76">
            <a:extLst>
              <a:ext uri="{FF2B5EF4-FFF2-40B4-BE49-F238E27FC236}">
                <a16:creationId xmlns:a16="http://schemas.microsoft.com/office/drawing/2014/main" id="{CDBD2F3D-8BDA-4032-9A31-36DC83F3634B}"/>
              </a:ext>
            </a:extLst>
          </p:cNvPr>
          <p:cNvSpPr/>
          <p:nvPr/>
        </p:nvSpPr>
        <p:spPr>
          <a:xfrm>
            <a:off x="5876662" y="3751445"/>
            <a:ext cx="242619" cy="169833"/>
          </a:xfrm>
          <a:custGeom>
            <a:avLst/>
            <a:gdLst>
              <a:gd name="connsiteX0" fmla="*/ 285750 w 285750"/>
              <a:gd name="connsiteY0" fmla="*/ 0 h 200025"/>
              <a:gd name="connsiteX1" fmla="*/ 125730 w 285750"/>
              <a:gd name="connsiteY1" fmla="*/ 19050 h 200025"/>
              <a:gd name="connsiteX2" fmla="*/ 0 w 285750"/>
              <a:gd name="connsiteY2" fmla="*/ 200025 h 200025"/>
              <a:gd name="connsiteX0" fmla="*/ 285750 w 285750"/>
              <a:gd name="connsiteY0" fmla="*/ 0 h 200025"/>
              <a:gd name="connsiteX1" fmla="*/ 125730 w 285750"/>
              <a:gd name="connsiteY1" fmla="*/ 19050 h 200025"/>
              <a:gd name="connsiteX2" fmla="*/ 0 w 285750"/>
              <a:gd name="connsiteY2" fmla="*/ 200025 h 200025"/>
              <a:gd name="connsiteX0" fmla="*/ 285750 w 285750"/>
              <a:gd name="connsiteY0" fmla="*/ 0 h 200025"/>
              <a:gd name="connsiteX1" fmla="*/ 125730 w 285750"/>
              <a:gd name="connsiteY1" fmla="*/ 19050 h 200025"/>
              <a:gd name="connsiteX2" fmla="*/ 0 w 285750"/>
              <a:gd name="connsiteY2" fmla="*/ 200025 h 200025"/>
              <a:gd name="connsiteX0" fmla="*/ 285750 w 285750"/>
              <a:gd name="connsiteY0" fmla="*/ 4315 h 204340"/>
              <a:gd name="connsiteX1" fmla="*/ 125730 w 285750"/>
              <a:gd name="connsiteY1" fmla="*/ 23365 h 204340"/>
              <a:gd name="connsiteX2" fmla="*/ 0 w 285750"/>
              <a:gd name="connsiteY2" fmla="*/ 204340 h 204340"/>
              <a:gd name="connsiteX0" fmla="*/ 285750 w 285750"/>
              <a:gd name="connsiteY0" fmla="*/ 0 h 200025"/>
              <a:gd name="connsiteX1" fmla="*/ 106680 w 285750"/>
              <a:gd name="connsiteY1" fmla="*/ 38100 h 200025"/>
              <a:gd name="connsiteX2" fmla="*/ 0 w 285750"/>
              <a:gd name="connsiteY2" fmla="*/ 200025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750" h="200025">
                <a:moveTo>
                  <a:pt x="285750" y="0"/>
                </a:moveTo>
                <a:cubicBezTo>
                  <a:pt x="232410" y="6350"/>
                  <a:pt x="182880" y="-4445"/>
                  <a:pt x="106680" y="38100"/>
                </a:cubicBezTo>
                <a:cubicBezTo>
                  <a:pt x="30480" y="80645"/>
                  <a:pt x="39052" y="126206"/>
                  <a:pt x="0" y="200025"/>
                </a:cubicBezTo>
              </a:path>
            </a:pathLst>
          </a:cu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任意多边形: 形状 77">
            <a:extLst>
              <a:ext uri="{FF2B5EF4-FFF2-40B4-BE49-F238E27FC236}">
                <a16:creationId xmlns:a16="http://schemas.microsoft.com/office/drawing/2014/main" id="{2EF6E114-5861-4010-8E8F-72A0FDEDD0BA}"/>
              </a:ext>
            </a:extLst>
          </p:cNvPr>
          <p:cNvSpPr/>
          <p:nvPr/>
        </p:nvSpPr>
        <p:spPr>
          <a:xfrm>
            <a:off x="6124133" y="3757915"/>
            <a:ext cx="281438" cy="141609"/>
          </a:xfrm>
          <a:custGeom>
            <a:avLst/>
            <a:gdLst>
              <a:gd name="connsiteX0" fmla="*/ 0 w 331470"/>
              <a:gd name="connsiteY0" fmla="*/ 0 h 166783"/>
              <a:gd name="connsiteX1" fmla="*/ 140970 w 331470"/>
              <a:gd name="connsiteY1" fmla="*/ 160020 h 166783"/>
              <a:gd name="connsiteX2" fmla="*/ 331470 w 331470"/>
              <a:gd name="connsiteY2" fmla="*/ 121920 h 166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1470" h="166783">
                <a:moveTo>
                  <a:pt x="0" y="0"/>
                </a:moveTo>
                <a:cubicBezTo>
                  <a:pt x="42862" y="69850"/>
                  <a:pt x="85725" y="139700"/>
                  <a:pt x="140970" y="160020"/>
                </a:cubicBezTo>
                <a:cubicBezTo>
                  <a:pt x="196215" y="180340"/>
                  <a:pt x="263842" y="151130"/>
                  <a:pt x="331470" y="121920"/>
                </a:cubicBezTo>
              </a:path>
            </a:pathLst>
          </a:cu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C6D257F-941F-47B0-906B-1C9D9D48293E}"/>
              </a:ext>
            </a:extLst>
          </p:cNvPr>
          <p:cNvSpPr txBox="1"/>
          <p:nvPr/>
        </p:nvSpPr>
        <p:spPr>
          <a:xfrm>
            <a:off x="8933069" y="4888498"/>
            <a:ext cx="3118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sides of a cutting path must have different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colors, but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are the same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cell!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E9325C3A-6ABF-44B7-8E23-3CFE97450511}"/>
              </a:ext>
            </a:extLst>
          </p:cNvPr>
          <p:cNvCxnSpPr>
            <a:cxnSpLocks/>
          </p:cNvCxnSpPr>
          <p:nvPr/>
        </p:nvCxnSpPr>
        <p:spPr>
          <a:xfrm flipH="1" flipV="1">
            <a:off x="8933069" y="3316915"/>
            <a:ext cx="217003" cy="1590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6916442B-FABE-4948-9BC2-C74447E1441F}"/>
              </a:ext>
            </a:extLst>
          </p:cNvPr>
          <p:cNvCxnSpPr/>
          <p:nvPr/>
        </p:nvCxnSpPr>
        <p:spPr>
          <a:xfrm flipH="1" flipV="1">
            <a:off x="9223760" y="3316915"/>
            <a:ext cx="987040" cy="1590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393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2000"/>
    </mc:Choice>
    <mc:Fallback xmlns="">
      <p:transition advTm="12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410372" cy="883104"/>
          </a:xfrm>
        </p:spPr>
        <p:txBody>
          <a:bodyPr anchor="t">
            <a:no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 2: A Systematic Solution of Topological Graphs</a:t>
            </a:r>
            <a:b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Counter Example</a:t>
            </a:r>
            <a:b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FD263EC-9DDC-4DE9-877F-D87CBF15B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431" y="4851382"/>
            <a:ext cx="1808391" cy="18083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D2BF109-49F0-4916-9ECA-C62C51E64C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90" y="4851382"/>
            <a:ext cx="1808391" cy="180839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D0FC033-6B29-49F2-8808-04A9218F22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6" y="3601702"/>
            <a:ext cx="1808391" cy="180839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478FC75-928E-4EF6-9696-A34DC00FD4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432" y="2842981"/>
            <a:ext cx="1808391" cy="180839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2162BA6-9AC5-4B65-94FB-2952B58B3E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334" y="2831415"/>
            <a:ext cx="1820447" cy="180839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7A6BF43-9EF9-4DFE-B30D-C447E080ABB0}"/>
              </a:ext>
            </a:extLst>
          </p:cNvPr>
          <p:cNvSpPr txBox="1"/>
          <p:nvPr/>
        </p:nvSpPr>
        <p:spPr>
          <a:xfrm>
            <a:off x="4252431" y="2152801"/>
            <a:ext cx="7059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structures shown by different sub-cells</a:t>
            </a:r>
          </a:p>
        </p:txBody>
      </p:sp>
      <p:sp>
        <p:nvSpPr>
          <p:cNvPr id="305" name="文本框 304">
            <a:extLst>
              <a:ext uri="{FF2B5EF4-FFF2-40B4-BE49-F238E27FC236}">
                <a16:creationId xmlns:a16="http://schemas.microsoft.com/office/drawing/2014/main" id="{FB558A2C-AE75-4EB7-B951-4DC99F6E0129}"/>
              </a:ext>
            </a:extLst>
          </p:cNvPr>
          <p:cNvSpPr txBox="1"/>
          <p:nvPr/>
        </p:nvSpPr>
        <p:spPr>
          <a:xfrm>
            <a:off x="469965" y="2427482"/>
            <a:ext cx="33132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Goal: enforce connection of cells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1, 3, 7, 10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FF40A50-DA8B-423B-B56E-5C0D2255BFDC}"/>
              </a:ext>
            </a:extLst>
          </p:cNvPr>
          <p:cNvSpPr/>
          <p:nvPr/>
        </p:nvSpPr>
        <p:spPr>
          <a:xfrm>
            <a:off x="838200" y="1487214"/>
            <a:ext cx="101865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Connected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edges do not uniquely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define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structure of the cutting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paths</a:t>
            </a:r>
            <a:endParaRPr lang="zh-CN" altLang="en-US" sz="2400" dirty="0"/>
          </a:p>
        </p:txBody>
      </p:sp>
      <p:sp>
        <p:nvSpPr>
          <p:cNvPr id="4" name="左大括号 3">
            <a:extLst>
              <a:ext uri="{FF2B5EF4-FFF2-40B4-BE49-F238E27FC236}">
                <a16:creationId xmlns:a16="http://schemas.microsoft.com/office/drawing/2014/main" id="{616CD648-0425-4289-A249-C1F3A5675CFF}"/>
              </a:ext>
            </a:extLst>
          </p:cNvPr>
          <p:cNvSpPr/>
          <p:nvPr/>
        </p:nvSpPr>
        <p:spPr>
          <a:xfrm>
            <a:off x="3477592" y="2265218"/>
            <a:ext cx="611157" cy="4394555"/>
          </a:xfrm>
          <a:prstGeom prst="leftBrace">
            <a:avLst>
              <a:gd name="adj1" fmla="val 64440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A935B11-453B-4BC4-ADE1-28052AD105E7}"/>
                  </a:ext>
                </a:extLst>
              </p:cNvPr>
              <p:cNvSpPr txBox="1"/>
              <p:nvPr/>
            </p:nvSpPr>
            <p:spPr>
              <a:xfrm>
                <a:off x="6154395" y="3548258"/>
                <a:ext cx="1355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{8, 9})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A935B11-453B-4BC4-ADE1-28052AD10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4395" y="3548258"/>
                <a:ext cx="1355692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75003C3-C788-4116-B098-1293BCE8B843}"/>
                  </a:ext>
                </a:extLst>
              </p:cNvPr>
              <p:cNvSpPr txBox="1"/>
              <p:nvPr/>
            </p:nvSpPr>
            <p:spPr>
              <a:xfrm>
                <a:off x="9849066" y="3548258"/>
                <a:ext cx="15704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4, 5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{8, 9})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75003C3-C788-4116-B098-1293BCE8B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9066" y="3548258"/>
                <a:ext cx="1570495" cy="369332"/>
              </a:xfrm>
              <a:prstGeom prst="rect">
                <a:avLst/>
              </a:prstGeom>
              <a:blipFill>
                <a:blip r:embed="rId9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F9A2836-95A7-41D7-9A5A-75E9C44F3875}"/>
                  </a:ext>
                </a:extLst>
              </p:cNvPr>
              <p:cNvSpPr txBox="1"/>
              <p:nvPr/>
            </p:nvSpPr>
            <p:spPr>
              <a:xfrm>
                <a:off x="6257213" y="5570911"/>
                <a:ext cx="11408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{6})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F9A2836-95A7-41D7-9A5A-75E9C44F3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213" y="5570911"/>
                <a:ext cx="1140889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9BF505B-0BFF-44AB-9461-79BF639CC13A}"/>
                  </a:ext>
                </a:extLst>
              </p:cNvPr>
              <p:cNvSpPr txBox="1"/>
              <p:nvPr/>
            </p:nvSpPr>
            <p:spPr>
              <a:xfrm>
                <a:off x="9956468" y="5570911"/>
                <a:ext cx="13556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4, 5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{6})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9BF505B-0BFF-44AB-9461-79BF639CC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6468" y="5570911"/>
                <a:ext cx="1355692" cy="369332"/>
              </a:xfrm>
              <a:prstGeom prst="rect">
                <a:avLst/>
              </a:prstGeom>
              <a:blipFill>
                <a:blip r:embed="rId1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761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854772" y="1308309"/>
            <a:ext cx="9543121" cy="5285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Equivalence 5: The negligibility of cyclic cutting paths</a:t>
            </a: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7942"/>
          </a:xfrm>
        </p:spPr>
        <p:txBody>
          <a:bodyPr anchor="t">
            <a:no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 2: A Systematic Solution of Topological Graphs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2-Stage Process: Solution of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Genus-1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54772" y="4668274"/>
            <a:ext cx="51253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utting paths that start and end at the same boundary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(the red one) can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seen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divisions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00615" y="4668274"/>
            <a:ext cx="58597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 third (and later) cutting paths connect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ing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inner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boundary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seen as further divisions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90798" y="5634104"/>
            <a:ext cx="94704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Hence, in stage 1, all required cutting paths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cutting paths connecting the inner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outer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3BB0B2F-F593-4414-9A15-8B31BB394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118" y="3058658"/>
            <a:ext cx="4994744" cy="145701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02521A0-4307-48AC-B324-30BD6455D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77" y="3058658"/>
            <a:ext cx="4994744" cy="145701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3760812-9DC4-4AC3-BDD3-C37977075A6C}"/>
              </a:ext>
            </a:extLst>
          </p:cNvPr>
          <p:cNvSpPr txBox="1"/>
          <p:nvPr/>
        </p:nvSpPr>
        <p:spPr>
          <a:xfrm>
            <a:off x="854772" y="1883245"/>
            <a:ext cx="75137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a two-stage process: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1: The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genus-1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 is divided into simply-connected sub-cells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2: Create further divisions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17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2000"/>
    </mc:Choice>
    <mc:Fallback xmlns="">
      <p:transition advTm="12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410372" cy="883104"/>
          </a:xfrm>
        </p:spPr>
        <p:txBody>
          <a:bodyPr anchor="t">
            <a:no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 2: A Systematic Solution of Topological Graphs</a:t>
            </a:r>
            <a:b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of the Solving Process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D0FC033-6B29-49F2-8808-04A9218F2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88" y="2946740"/>
            <a:ext cx="1449385" cy="144938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478FC75-928E-4EF6-9696-A34DC00FD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383" y="2200942"/>
            <a:ext cx="1449385" cy="144938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2162BA6-9AC5-4B65-94FB-2952B58B3E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761" y="4254059"/>
            <a:ext cx="1459047" cy="14493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A935B11-453B-4BC4-ADE1-28052AD105E7}"/>
                  </a:ext>
                </a:extLst>
              </p:cNvPr>
              <p:cNvSpPr txBox="1"/>
              <p:nvPr/>
            </p:nvSpPr>
            <p:spPr>
              <a:xfrm>
                <a:off x="3187442" y="1628088"/>
                <a:ext cx="29213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Choose the edges connecting </a:t>
                </a:r>
                <a:r>
                  <a:rPr lang="en-US" altLang="zh-CN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3, 4, 5, 1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{10, 6, 7})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A935B11-453B-4BC4-ADE1-28052AD10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7442" y="1628088"/>
                <a:ext cx="2921399" cy="646331"/>
              </a:xfrm>
              <a:prstGeom prst="rect">
                <a:avLst/>
              </a:prstGeom>
              <a:blipFill>
                <a:blip r:embed="rId6"/>
                <a:stretch>
                  <a:fillRect l="-626" t="-5660" r="-2296" b="-849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75003C3-C788-4116-B098-1293BCE8B843}"/>
                  </a:ext>
                </a:extLst>
              </p:cNvPr>
              <p:cNvSpPr txBox="1"/>
              <p:nvPr/>
            </p:nvSpPr>
            <p:spPr>
              <a:xfrm>
                <a:off x="3184596" y="3648824"/>
                <a:ext cx="287129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Choose the edges connecting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1, 2, 3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{10, 6, 7})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575003C3-C788-4116-B098-1293BCE8B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4596" y="3648824"/>
                <a:ext cx="2871299" cy="646331"/>
              </a:xfrm>
              <a:prstGeom prst="rect">
                <a:avLst/>
              </a:prstGeom>
              <a:blipFill>
                <a:blip r:embed="rId7"/>
                <a:stretch>
                  <a:fillRect l="-1699" t="-5660" r="-849" b="-849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F9A2836-95A7-41D7-9A5A-75E9C44F3875}"/>
                  </a:ext>
                </a:extLst>
              </p:cNvPr>
              <p:cNvSpPr txBox="1"/>
              <p:nvPr/>
            </p:nvSpPr>
            <p:spPr>
              <a:xfrm>
                <a:off x="9754116" y="3735898"/>
                <a:ext cx="10166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110110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F9A2836-95A7-41D7-9A5A-75E9C44F3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4116" y="3735898"/>
                <a:ext cx="101662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E1F93BDE-E789-4E1F-9731-C5FBC1928D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941" y="2206107"/>
            <a:ext cx="1449385" cy="144938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218008E-4845-4C3C-BE78-D98F85C5DF61}"/>
              </a:ext>
            </a:extLst>
          </p:cNvPr>
          <p:cNvSpPr txBox="1"/>
          <p:nvPr/>
        </p:nvSpPr>
        <p:spPr>
          <a:xfrm>
            <a:off x="858748" y="1277536"/>
            <a:ext cx="6895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just show in which branch will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cells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 3, 7, 10 be connected. 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左大括号 17">
            <a:extLst>
              <a:ext uri="{FF2B5EF4-FFF2-40B4-BE49-F238E27FC236}">
                <a16:creationId xmlns:a16="http://schemas.microsoft.com/office/drawing/2014/main" id="{BB3D4FBC-25B0-4C3C-BEE1-D59F4D96314C}"/>
              </a:ext>
            </a:extLst>
          </p:cNvPr>
          <p:cNvSpPr/>
          <p:nvPr/>
        </p:nvSpPr>
        <p:spPr>
          <a:xfrm>
            <a:off x="2842003" y="1746038"/>
            <a:ext cx="342593" cy="3928619"/>
          </a:xfrm>
          <a:prstGeom prst="leftBrace">
            <a:avLst>
              <a:gd name="adj1" fmla="val 64959"/>
              <a:gd name="adj2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9DCCDED-F11C-492F-BCD6-E8DF42AA42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941" y="4280690"/>
            <a:ext cx="1449385" cy="14493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DFDF6E5-2A67-416D-A321-CBC73D767361}"/>
                  </a:ext>
                </a:extLst>
              </p:cNvPr>
              <p:cNvSpPr txBox="1"/>
              <p:nvPr/>
            </p:nvSpPr>
            <p:spPr>
              <a:xfrm>
                <a:off x="9678948" y="1746039"/>
                <a:ext cx="11102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1101100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DDFDF6E5-2A67-416D-A321-CBC73D767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8948" y="1746039"/>
                <a:ext cx="111025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F81D6D3-008E-4596-9014-14D7F50F3880}"/>
                  </a:ext>
                </a:extLst>
              </p:cNvPr>
              <p:cNvSpPr txBox="1"/>
              <p:nvPr/>
            </p:nvSpPr>
            <p:spPr>
              <a:xfrm>
                <a:off x="5951790" y="2128768"/>
                <a:ext cx="296586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indices in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sub-cell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be: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(1, 10, 6, 7, 3, 4, 5)</m:t>
                    </m:r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F81D6D3-008E-4596-9014-14D7F50F38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1790" y="2128768"/>
                <a:ext cx="2965861" cy="646331"/>
              </a:xfrm>
              <a:prstGeom prst="rect">
                <a:avLst/>
              </a:prstGeom>
              <a:blipFill>
                <a:blip r:embed="rId12"/>
                <a:stretch>
                  <a:fillRect l="-2053" t="-4717" r="-3901" b="-754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箭头: 右 23">
            <a:extLst>
              <a:ext uri="{FF2B5EF4-FFF2-40B4-BE49-F238E27FC236}">
                <a16:creationId xmlns:a16="http://schemas.microsoft.com/office/drawing/2014/main" id="{A586F905-ECDF-4A37-9F4D-487799300F90}"/>
              </a:ext>
            </a:extLst>
          </p:cNvPr>
          <p:cNvSpPr/>
          <p:nvPr/>
        </p:nvSpPr>
        <p:spPr>
          <a:xfrm>
            <a:off x="5897567" y="2755518"/>
            <a:ext cx="3074272" cy="175282"/>
          </a:xfrm>
          <a:prstGeom prst="right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972C5A5-7D0D-4CBA-856A-F59E49F2F5F2}"/>
                  </a:ext>
                </a:extLst>
              </p:cNvPr>
              <p:cNvSpPr txBox="1"/>
              <p:nvPr/>
            </p:nvSpPr>
            <p:spPr>
              <a:xfrm>
                <a:off x="6002671" y="4115561"/>
                <a:ext cx="296586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indices in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sub-cell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be: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(1, 7, 6, 10, 3, 2)</m:t>
                    </m:r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972C5A5-7D0D-4CBA-856A-F59E49F2F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671" y="4115561"/>
                <a:ext cx="2965861" cy="646331"/>
              </a:xfrm>
              <a:prstGeom prst="rect">
                <a:avLst/>
              </a:prstGeom>
              <a:blipFill>
                <a:blip r:embed="rId13"/>
                <a:stretch>
                  <a:fillRect l="-2058" t="-4717" r="-4115" b="-754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箭头: 右 26">
            <a:extLst>
              <a:ext uri="{FF2B5EF4-FFF2-40B4-BE49-F238E27FC236}">
                <a16:creationId xmlns:a16="http://schemas.microsoft.com/office/drawing/2014/main" id="{9D698335-C01A-40E7-8FC2-E9BE7AB41831}"/>
              </a:ext>
            </a:extLst>
          </p:cNvPr>
          <p:cNvSpPr/>
          <p:nvPr/>
        </p:nvSpPr>
        <p:spPr>
          <a:xfrm>
            <a:off x="5897567" y="4785879"/>
            <a:ext cx="3074272" cy="175282"/>
          </a:xfrm>
          <a:prstGeom prst="rightArrow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2047B54-47B4-46EB-8295-9E788347425B}"/>
              </a:ext>
            </a:extLst>
          </p:cNvPr>
          <p:cNvSpPr txBox="1"/>
          <p:nvPr/>
        </p:nvSpPr>
        <p:spPr>
          <a:xfrm>
            <a:off x="8724889" y="6062715"/>
            <a:ext cx="3018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2: Further divisions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左大括号 27">
            <a:extLst>
              <a:ext uri="{FF2B5EF4-FFF2-40B4-BE49-F238E27FC236}">
                <a16:creationId xmlns:a16="http://schemas.microsoft.com/office/drawing/2014/main" id="{68C0FA8A-CE6C-47CA-952F-A4769D92A65B}"/>
              </a:ext>
            </a:extLst>
          </p:cNvPr>
          <p:cNvSpPr/>
          <p:nvPr/>
        </p:nvSpPr>
        <p:spPr>
          <a:xfrm rot="16200000">
            <a:off x="8245891" y="3278920"/>
            <a:ext cx="419596" cy="5116242"/>
          </a:xfrm>
          <a:prstGeom prst="leftBrace">
            <a:avLst>
              <a:gd name="adj1" fmla="val 77540"/>
              <a:gd name="adj2" fmla="val 7476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003733B-0B38-44A1-8AC6-A06ACB6724E2}"/>
              </a:ext>
            </a:extLst>
          </p:cNvPr>
          <p:cNvSpPr txBox="1"/>
          <p:nvPr/>
        </p:nvSpPr>
        <p:spPr>
          <a:xfrm>
            <a:off x="2535021" y="5832907"/>
            <a:ext cx="43383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1: Transforming the genus-one cell to simply-connected cells</a:t>
            </a:r>
          </a:p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(See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paper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list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all divisions)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96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7942"/>
          </a:xfrm>
        </p:spPr>
        <p:txBody>
          <a:bodyPr anchor="t">
            <a:no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 2: A Systematic Solution of Topological Graphs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3-Stage Process: Solution of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Genus-2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838200" y="2143422"/>
                <a:ext cx="11024404" cy="34163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Genus-2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cell with 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outer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boundary defined 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𝜔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inner boundaries </a:t>
                </a:r>
                <a:endPara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defined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Stage 1: Insert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create two cutting paths. </a:t>
                </a:r>
              </a:p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Stage 2: Insert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create two cutting paths (need further equivalence).</a:t>
                </a:r>
              </a:p>
              <a:p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Stage 3: 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Create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 further divisions.</a:t>
                </a:r>
              </a:p>
              <a:p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43422"/>
                <a:ext cx="11024404" cy="3416320"/>
              </a:xfrm>
              <a:prstGeom prst="rect">
                <a:avLst/>
              </a:prstGeom>
              <a:blipFill>
                <a:blip r:embed="rId3"/>
                <a:stretch>
                  <a:fillRect l="-885" t="-142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73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2000"/>
    </mc:Choice>
    <mc:Fallback xmlns="">
      <p:transition advTm="12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7942"/>
          </a:xfrm>
        </p:spPr>
        <p:txBody>
          <a:bodyPr anchor="t">
            <a:no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 2: A Systematic Solution of Topological Graphs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3-Stage Process: Solution of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Genus-2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Cells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868332" y="5536816"/>
                <a:ext cx="10824016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Hence, in stage 2, only two conditions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need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consideration: 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AutoNum type="arabicParenBoth"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sub-cell 1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a new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genus-1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cell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𝑟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outer edges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inner edges  </a:t>
                </a:r>
              </a:p>
              <a:p>
                <a:pPr marL="457200" indent="-457200">
                  <a:buAutoNum type="arabicParenBoth"/>
                </a:pP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sub-cell 2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a new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genus-1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cell with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𝐽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𝐾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Wingdings" panose="05000000000000000000" pitchFamily="2" charset="2"/>
                          </a:rPr>
                          <m:t>𝑠</m:t>
                        </m:r>
                      </m:e>
                    </m:d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outer edges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inner edges 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332" y="5536816"/>
                <a:ext cx="10824016" cy="1015663"/>
              </a:xfrm>
              <a:prstGeom prst="rect">
                <a:avLst/>
              </a:prstGeom>
              <a:blipFill>
                <a:blip r:embed="rId3"/>
                <a:stretch>
                  <a:fillRect l="-563" t="-2994" b="-958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0262FAF-BF60-4D82-BC40-C1A2E7755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6096"/>
            <a:ext cx="9543121" cy="5285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Equivalence 6: Negligibility of putting inner part on the cutting paths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3222900-770A-4FF1-AEDB-4384CEB973A6}"/>
              </a:ext>
            </a:extLst>
          </p:cNvPr>
          <p:cNvSpPr txBox="1"/>
          <p:nvPr/>
        </p:nvSpPr>
        <p:spPr>
          <a:xfrm>
            <a:off x="1098299" y="2542218"/>
            <a:ext cx="2239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1 has finished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左大括号 14">
            <a:extLst>
              <a:ext uri="{FF2B5EF4-FFF2-40B4-BE49-F238E27FC236}">
                <a16:creationId xmlns:a16="http://schemas.microsoft.com/office/drawing/2014/main" id="{31711018-D6F8-42DD-B6F4-566BFA18E4A5}"/>
              </a:ext>
            </a:extLst>
          </p:cNvPr>
          <p:cNvSpPr/>
          <p:nvPr/>
        </p:nvSpPr>
        <p:spPr>
          <a:xfrm>
            <a:off x="3553247" y="1977878"/>
            <a:ext cx="477981" cy="3321393"/>
          </a:xfrm>
          <a:prstGeom prst="leftBrace">
            <a:avLst>
              <a:gd name="adj1" fmla="val 90942"/>
              <a:gd name="adj2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5655E04-9EBD-4321-99C1-157F31635232}"/>
                  </a:ext>
                </a:extLst>
              </p:cNvPr>
              <p:cNvSpPr txBox="1"/>
              <p:nvPr/>
            </p:nvSpPr>
            <p:spPr>
              <a:xfrm>
                <a:off x="4414902" y="1872380"/>
                <a:ext cx="282025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not on cutting paths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5655E04-9EBD-4321-99C1-157F31635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902" y="1872380"/>
                <a:ext cx="2820259" cy="400110"/>
              </a:xfrm>
              <a:prstGeom prst="rect">
                <a:avLst/>
              </a:prstGeom>
              <a:blipFill>
                <a:blip r:embed="rId4"/>
                <a:stretch>
                  <a:fillRect t="-7576" r="-1944" b="-2575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6D90E37-7C01-4B7C-9722-46EDEF06942F}"/>
                  </a:ext>
                </a:extLst>
              </p:cNvPr>
              <p:cNvSpPr txBox="1"/>
              <p:nvPr/>
            </p:nvSpPr>
            <p:spPr>
              <a:xfrm>
                <a:off x="4610467" y="3563582"/>
                <a:ext cx="24291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on cutting paths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6D90E37-7C01-4B7C-9722-46EDEF0694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0467" y="3563582"/>
                <a:ext cx="2429127" cy="400110"/>
              </a:xfrm>
              <a:prstGeom prst="rect">
                <a:avLst/>
              </a:prstGeom>
              <a:blipFill>
                <a:blip r:embed="rId5"/>
                <a:stretch>
                  <a:fillRect t="-9231" r="-2256" b="-2769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箭头: 右 17">
            <a:extLst>
              <a:ext uri="{FF2B5EF4-FFF2-40B4-BE49-F238E27FC236}">
                <a16:creationId xmlns:a16="http://schemas.microsoft.com/office/drawing/2014/main" id="{AFD33A5B-4C87-4E40-A8FF-751A1F6D3839}"/>
              </a:ext>
            </a:extLst>
          </p:cNvPr>
          <p:cNvSpPr/>
          <p:nvPr/>
        </p:nvSpPr>
        <p:spPr>
          <a:xfrm>
            <a:off x="7054691" y="2818312"/>
            <a:ext cx="655875" cy="27699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C1D2EB8-D0DA-4A3B-80D8-8828B016A8D2}"/>
                  </a:ext>
                </a:extLst>
              </p:cNvPr>
              <p:cNvSpPr txBox="1"/>
              <p:nvPr/>
            </p:nvSpPr>
            <p:spPr>
              <a:xfrm>
                <a:off x="8043998" y="1878489"/>
                <a:ext cx="286007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①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② are connectable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FC1D2EB8-D0DA-4A3B-80D8-8828B016A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3998" y="1878489"/>
                <a:ext cx="2860078" cy="400110"/>
              </a:xfrm>
              <a:prstGeom prst="rect">
                <a:avLst/>
              </a:prstGeom>
              <a:blipFill>
                <a:blip r:embed="rId6"/>
                <a:stretch>
                  <a:fillRect l="-2132" t="-3030" r="-7036" b="-3181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545893B-EA25-46C7-A291-C3DD662873B9}"/>
                  </a:ext>
                </a:extLst>
              </p:cNvPr>
              <p:cNvSpPr txBox="1"/>
              <p:nvPr/>
            </p:nvSpPr>
            <p:spPr>
              <a:xfrm>
                <a:off x="7813959" y="4293399"/>
                <a:ext cx="328647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non-optimal</a:t>
                </a:r>
              </a:p>
              <a:p>
                <a:pPr algn="ctr"/>
                <a:r>
                  <a:rPr lang="en-US" altLang="zh-CN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①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② are unconnectable)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545893B-EA25-46C7-A291-C3DD66287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3959" y="4293399"/>
                <a:ext cx="3286476" cy="707886"/>
              </a:xfrm>
              <a:prstGeom prst="rect">
                <a:avLst/>
              </a:prstGeom>
              <a:blipFill>
                <a:blip r:embed="rId7"/>
                <a:stretch>
                  <a:fillRect l="-4267" t="-4310" r="-4082" b="-1810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051E1756-D5BA-4AF3-884A-037FB36CDE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942" y="2296654"/>
            <a:ext cx="1908511" cy="133224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B35CA43-756D-4F4D-95D5-14F6908566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015" y="3091862"/>
            <a:ext cx="1898297" cy="132511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E14DB99-7A66-418C-A374-A71F1F2A4E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242" y="3963692"/>
            <a:ext cx="1904437" cy="133557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4976882-0B12-4920-8B1D-BF42FE34DD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168" y="2289826"/>
            <a:ext cx="1908511" cy="1336580"/>
          </a:xfrm>
          <a:prstGeom prst="rect">
            <a:avLst/>
          </a:prstGeom>
        </p:spPr>
      </p:pic>
      <p:sp>
        <p:nvSpPr>
          <p:cNvPr id="25" name="箭头: 右 24">
            <a:extLst>
              <a:ext uri="{FF2B5EF4-FFF2-40B4-BE49-F238E27FC236}">
                <a16:creationId xmlns:a16="http://schemas.microsoft.com/office/drawing/2014/main" id="{889FD3B9-D253-4DCC-8513-BA82A79C625D}"/>
              </a:ext>
            </a:extLst>
          </p:cNvPr>
          <p:cNvSpPr/>
          <p:nvPr/>
        </p:nvSpPr>
        <p:spPr>
          <a:xfrm>
            <a:off x="7054691" y="4508843"/>
            <a:ext cx="655875" cy="27699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69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2000"/>
    </mc:Choice>
    <mc:Fallback xmlns="">
      <p:transition advTm="12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0491" y="401242"/>
            <a:ext cx="10841182" cy="1383378"/>
          </a:xfrm>
        </p:spPr>
        <p:txBody>
          <a:bodyPr anchor="t">
            <a:noAutofit/>
          </a:bodyPr>
          <a:lstStyle/>
          <a:p>
            <a:pPr fontAlgn="t"/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B7A68C-F295-463F-8B1A-31B47FC011DD}"/>
              </a:ext>
            </a:extLst>
          </p:cNvPr>
          <p:cNvSpPr txBox="1"/>
          <p:nvPr/>
        </p:nvSpPr>
        <p:spPr>
          <a:xfrm>
            <a:off x="1232634" y="2345878"/>
            <a:ext cx="97812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Given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object of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arbitrary shaped, follow a path to completely traverse its surface with a non-redundant manipulator, whilst 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minimising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 number of end-effector lift-offs.</a:t>
            </a:r>
          </a:p>
          <a:p>
            <a:pPr algn="ctr"/>
            <a:endParaRPr lang="en-US" altLang="zh-CN" sz="24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 the </a:t>
            </a:r>
            <a:r>
              <a:rPr lang="en-US" altLang="zh-CN" sz="24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Non-revisiting Coverage Path Planning</a:t>
            </a:r>
            <a:endParaRPr lang="en-US" altLang="zh-CN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0340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887942"/>
              </a:xfrm>
            </p:spPr>
            <p:txBody>
              <a:bodyPr anchor="t">
                <a:noAutofit/>
              </a:bodyPr>
              <a:lstStyle/>
              <a:p>
                <a:r>
                  <a: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Contribution 2: A Systematic Solution of Topological Graphs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zh-CN" sz="2800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+1)</m:t>
                    </m:r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-Stage Process: Solution of Genus-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Cells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887942"/>
              </a:xfrm>
              <a:blipFill>
                <a:blip r:embed="rId3"/>
                <a:stretch>
                  <a:fillRect l="-1217" t="-12329" b="-157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769133DF-80AA-4EFC-AF9E-B98FD711E6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42526"/>
                <a:ext cx="10515600" cy="4684304"/>
              </a:xfrm>
            </p:spPr>
            <p:txBody>
              <a:bodyPr>
                <a:noAutofit/>
              </a:bodyPr>
              <a:lstStyle/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altLang="zh-CN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Genus-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cell with its outer boundaries defined </a:t>
                </a:r>
                <a:r>
                  <a:rPr lang="en-US" altLang="zh-CN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𝜔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inner boundaries </a:t>
                </a:r>
                <a:endParaRPr lang="en-US" altLang="zh-CN" sz="2400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altLang="zh-CN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defined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AU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by</m:t>
                    </m:r>
                    <m:r>
                      <a:rPr lang="en-US" altLang="zh-CN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∀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=1, ⋯, 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endParaRPr lang="en-US" altLang="zh-CN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altLang="zh-CN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Stage 1: Insert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create two cutting paths.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altLang="zh-CN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Stage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(=2, ⋯, </m:t>
                    </m:r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CN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Insert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one of the sub-cells after stage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−1)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and </a:t>
                </a:r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create two cutting paths.</a:t>
                </a: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:endParaRPr lang="en-US" altLang="zh-CN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Stage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+1)</m:t>
                    </m:r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Create all sub-division cutting paths.</a:t>
                </a:r>
              </a:p>
              <a:p>
                <a:pPr marL="0" indent="0">
                  <a:buNone/>
                </a:pPr>
                <a:endPara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769133DF-80AA-4EFC-AF9E-B98FD711E6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42526"/>
                <a:ext cx="10515600" cy="4684304"/>
              </a:xfrm>
              <a:blipFill>
                <a:blip r:embed="rId4"/>
                <a:stretch>
                  <a:fillRect l="-928" t="-104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87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2000"/>
    </mc:Choice>
    <mc:Fallback xmlns="">
      <p:transition advTm="12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标题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887942"/>
              </a:xfrm>
            </p:spPr>
            <p:txBody>
              <a:bodyPr anchor="t">
                <a:noAutofit/>
              </a:bodyPr>
              <a:lstStyle/>
              <a:p>
                <a:r>
                  <a:rPr lang="en-US" altLang="zh-CN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Contribution 2: A Systematic Solution of Topological Graphs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/>
                </a:r>
                <a:b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altLang="zh-CN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 </a:t>
                </a:r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US" altLang="zh-CN" sz="2800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+1)</m:t>
                    </m:r>
                  </m:oMath>
                </a14:m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-Stage Process</a:t>
                </a:r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887942"/>
              </a:xfrm>
              <a:blipFill>
                <a:blip r:embed="rId3"/>
                <a:stretch>
                  <a:fillRect l="-1217" t="-12329" b="-1575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7F016920-3BE5-4B08-BE41-0E61FE36F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527" y="5107411"/>
            <a:ext cx="2325095" cy="111533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3457E57-0CFC-417D-A005-00390A7011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75" y="5107411"/>
            <a:ext cx="2325094" cy="111533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4B3F061-9BB0-4249-A9D4-0BBFE5EAA0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527" y="1411647"/>
            <a:ext cx="6019048" cy="112633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63FF224-11DF-4651-BC52-CE258373DE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527" y="2634891"/>
            <a:ext cx="3733424" cy="111648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417BFC2-50C3-426C-92F6-CD03648149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75" y="2640799"/>
            <a:ext cx="3733424" cy="111057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E72B57B-9B96-4266-95A2-3A8A031E20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549" y="3868987"/>
            <a:ext cx="3094155" cy="112081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13F0C87-71CE-48CD-9B61-2E2B90CA48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975" y="3863460"/>
            <a:ext cx="3098917" cy="1126337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A32150C5-3F62-4320-81E4-9B906162808C}"/>
              </a:ext>
            </a:extLst>
          </p:cNvPr>
          <p:cNvSpPr txBox="1"/>
          <p:nvPr/>
        </p:nvSpPr>
        <p:spPr>
          <a:xfrm>
            <a:off x="838200" y="1743982"/>
            <a:ext cx="1186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 graph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983505A-6791-4E69-A1DA-2AFB3103881D}"/>
              </a:ext>
            </a:extLst>
          </p:cNvPr>
          <p:cNvSpPr txBox="1"/>
          <p:nvPr/>
        </p:nvSpPr>
        <p:spPr>
          <a:xfrm>
            <a:off x="838200" y="2962299"/>
            <a:ext cx="946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1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CDBEEC5-ECAF-4AC9-94C9-3AF79F5FC1AA}"/>
              </a:ext>
            </a:extLst>
          </p:cNvPr>
          <p:cNvSpPr txBox="1"/>
          <p:nvPr/>
        </p:nvSpPr>
        <p:spPr>
          <a:xfrm>
            <a:off x="838200" y="4195795"/>
            <a:ext cx="946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2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9979C97-01E9-45E7-8384-713B627EF37F}"/>
              </a:ext>
            </a:extLst>
          </p:cNvPr>
          <p:cNvSpPr txBox="1"/>
          <p:nvPr/>
        </p:nvSpPr>
        <p:spPr>
          <a:xfrm>
            <a:off x="838200" y="5438633"/>
            <a:ext cx="946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3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B763EA2-768B-4DBD-833C-17366B3DB5D0}"/>
                  </a:ext>
                </a:extLst>
              </p:cNvPr>
              <p:cNvSpPr txBox="1"/>
              <p:nvPr/>
            </p:nvSpPr>
            <p:spPr>
              <a:xfrm>
                <a:off x="1033272" y="6329678"/>
                <a:ext cx="46839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B763EA2-768B-4DBD-833C-17366B3DB5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272" y="6329678"/>
                <a:ext cx="468397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箭头: 右 28">
            <a:extLst>
              <a:ext uri="{FF2B5EF4-FFF2-40B4-BE49-F238E27FC236}">
                <a16:creationId xmlns:a16="http://schemas.microsoft.com/office/drawing/2014/main" id="{F790FBBA-0E81-4118-8D46-C42ACB8260C9}"/>
              </a:ext>
            </a:extLst>
          </p:cNvPr>
          <p:cNvSpPr/>
          <p:nvPr/>
        </p:nvSpPr>
        <p:spPr>
          <a:xfrm>
            <a:off x="6879525" y="3054631"/>
            <a:ext cx="655875" cy="27699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E2C485A0-B449-4813-B1F8-84649B4FEFBF}"/>
              </a:ext>
            </a:extLst>
          </p:cNvPr>
          <p:cNvSpPr/>
          <p:nvPr/>
        </p:nvSpPr>
        <p:spPr>
          <a:xfrm>
            <a:off x="6879524" y="4288127"/>
            <a:ext cx="655875" cy="27699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A215A04A-D3C4-4D0B-83F3-20CB5E38B172}"/>
              </a:ext>
            </a:extLst>
          </p:cNvPr>
          <p:cNvSpPr/>
          <p:nvPr/>
        </p:nvSpPr>
        <p:spPr>
          <a:xfrm>
            <a:off x="6879524" y="5530965"/>
            <a:ext cx="655875" cy="276999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45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2000"/>
    </mc:Choice>
    <mc:Fallback xmlns="">
      <p:transition advTm="12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: Polishing a </a:t>
            </a:r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Mobiüs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Strip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2857" y="1486462"/>
            <a:ext cx="1720343" cy="774571"/>
          </a:xfrm>
          <a:noFill/>
        </p:spPr>
        <p:txBody>
          <a:bodyPr wrap="none" rtlCol="0">
            <a:spAutoFit/>
          </a:bodyPr>
          <a:lstStyle/>
          <a:p>
            <a:pPr marL="0" indent="0" algn="ctr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All 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右大括号 12"/>
          <p:cNvSpPr/>
          <p:nvPr/>
        </p:nvSpPr>
        <p:spPr>
          <a:xfrm>
            <a:off x="5422146" y="2245032"/>
            <a:ext cx="218710" cy="4247843"/>
          </a:xfrm>
          <a:prstGeom prst="rightBrace">
            <a:avLst>
              <a:gd name="adj1" fmla="val 126038"/>
              <a:gd name="adj2" fmla="val 50000"/>
            </a:avLst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874661" y="5630715"/>
            <a:ext cx="42210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least number of discontinuities is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(note: the actual physical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cutting 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path is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arbitrary.)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675395" y="1486462"/>
            <a:ext cx="16289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 Colors</a:t>
            </a:r>
            <a:endParaRPr lang="zh-CN" altLang="en-US" sz="2000" dirty="0"/>
          </a:p>
        </p:txBody>
      </p:sp>
      <p:sp>
        <p:nvSpPr>
          <p:cNvPr id="19" name="文本框 18"/>
          <p:cNvSpPr txBox="1"/>
          <p:nvPr/>
        </p:nvSpPr>
        <p:spPr>
          <a:xfrm>
            <a:off x="5678291" y="1486462"/>
            <a:ext cx="2196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Topological 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endParaRPr lang="zh-CN" altLang="en-US" sz="2000" dirty="0"/>
          </a:p>
        </p:txBody>
      </p:sp>
      <p:sp>
        <p:nvSpPr>
          <p:cNvPr id="21" name="文本框 20"/>
          <p:cNvSpPr txBox="1"/>
          <p:nvPr/>
        </p:nvSpPr>
        <p:spPr>
          <a:xfrm>
            <a:off x="8343443" y="1486462"/>
            <a:ext cx="22333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of the Optimal 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Solutions</a:t>
            </a:r>
            <a:endParaRPr lang="zh-CN" altLang="en-US" sz="2000" dirty="0"/>
          </a:p>
        </p:txBody>
      </p:sp>
      <p:cxnSp>
        <p:nvCxnSpPr>
          <p:cNvPr id="30" name="直接箭头连接符 29"/>
          <p:cNvCxnSpPr/>
          <p:nvPr/>
        </p:nvCxnSpPr>
        <p:spPr>
          <a:xfrm>
            <a:off x="2855784" y="3007352"/>
            <a:ext cx="5033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2855783" y="5682088"/>
            <a:ext cx="5033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5293F80F-FC51-4A7F-B530-EBC4CC68FE4D}"/>
              </a:ext>
            </a:extLst>
          </p:cNvPr>
          <p:cNvCxnSpPr/>
          <p:nvPr/>
        </p:nvCxnSpPr>
        <p:spPr>
          <a:xfrm>
            <a:off x="2855784" y="4368953"/>
            <a:ext cx="5033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58">
            <a:extLst>
              <a:ext uri="{FF2B5EF4-FFF2-40B4-BE49-F238E27FC236}">
                <a16:creationId xmlns:a16="http://schemas.microsoft.com/office/drawing/2014/main" id="{F0C50299-6995-40CC-AA75-24F4722DDE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012" y="2622638"/>
            <a:ext cx="1861087" cy="845949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EBBFB6A0-56ED-475D-88EA-DFE39E5668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493" y="3783564"/>
            <a:ext cx="1310242" cy="1310242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83709AC8-637D-4D6F-B5F4-BFB7AEC1DE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993" y="5160661"/>
            <a:ext cx="1313841" cy="1313841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851EF937-ABB3-4A23-8644-299B0CE9A6D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224" y="3608444"/>
            <a:ext cx="1965291" cy="1500768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64B0EA52-A289-4A04-8AF0-C80465D8B56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203" y="3606657"/>
            <a:ext cx="1965291" cy="1502555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A5D94970-C5D8-4163-B14A-6B42C691F1F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012" y="3937644"/>
            <a:ext cx="1853209" cy="842368"/>
          </a:xfrm>
          <a:prstGeom prst="rect">
            <a:avLst/>
          </a:prstGeom>
        </p:spPr>
      </p:pic>
      <p:pic>
        <p:nvPicPr>
          <p:cNvPr id="71" name="图片 70">
            <a:extLst>
              <a:ext uri="{FF2B5EF4-FFF2-40B4-BE49-F238E27FC236}">
                <a16:creationId xmlns:a16="http://schemas.microsoft.com/office/drawing/2014/main" id="{271F75BE-2D8C-467D-B768-0CF2C728A99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010" y="5292597"/>
            <a:ext cx="1861090" cy="845950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1802CFB8-5825-4A9A-94CA-A7380D2E892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993" y="2393408"/>
            <a:ext cx="1319150" cy="1319150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718A8ED-5A9D-4ECB-A2C3-2DB439CA2E2D}"/>
              </a:ext>
            </a:extLst>
          </p:cNvPr>
          <p:cNvCxnSpPr>
            <a:cxnSpLocks/>
          </p:cNvCxnSpPr>
          <p:nvPr/>
        </p:nvCxnSpPr>
        <p:spPr>
          <a:xfrm flipH="1" flipV="1">
            <a:off x="9848171" y="4883231"/>
            <a:ext cx="15020" cy="58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60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00"/>
    </mc:Choice>
    <mc:Fallback xmlns="">
      <p:transition spd="slow" advTm="11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: Polishing a </a:t>
            </a:r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Mobiüs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Strip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63318" y="1544274"/>
            <a:ext cx="35880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Going Through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Discontinuity (1)</a:t>
            </a:r>
            <a:endParaRPr lang="zh-CN" altLang="en-US" sz="20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C76E7EF-0513-4096-85A8-FF5EC2DE888E}"/>
              </a:ext>
            </a:extLst>
          </p:cNvPr>
          <p:cNvSpPr txBox="1"/>
          <p:nvPr/>
        </p:nvSpPr>
        <p:spPr>
          <a:xfrm>
            <a:off x="1591214" y="1542990"/>
            <a:ext cx="1484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 Section</a:t>
            </a:r>
            <a:endParaRPr lang="zh-CN" altLang="en-US" sz="20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45C2995-E5A2-4D94-BAA0-EEA1A72CED05}"/>
              </a:ext>
            </a:extLst>
          </p:cNvPr>
          <p:cNvSpPr txBox="1"/>
          <p:nvPr/>
        </p:nvSpPr>
        <p:spPr>
          <a:xfrm>
            <a:off x="8530465" y="1542990"/>
            <a:ext cx="1835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Second Section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4314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00"/>
    </mc:Choice>
    <mc:Fallback xmlns="">
      <p:transition spd="slow" advTm="11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: Polishing a Swimming Ring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右大括号 12"/>
          <p:cNvSpPr/>
          <p:nvPr/>
        </p:nvSpPr>
        <p:spPr>
          <a:xfrm>
            <a:off x="5422146" y="2245032"/>
            <a:ext cx="218710" cy="4247843"/>
          </a:xfrm>
          <a:prstGeom prst="rightBrace">
            <a:avLst>
              <a:gd name="adj1" fmla="val 126038"/>
              <a:gd name="adj2" fmla="val 50000"/>
            </a:avLst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>
            <a:off x="2894880" y="2777956"/>
            <a:ext cx="5033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2855785" y="5817582"/>
            <a:ext cx="5033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5293F80F-FC51-4A7F-B530-EBC4CC68FE4D}"/>
              </a:ext>
            </a:extLst>
          </p:cNvPr>
          <p:cNvCxnSpPr/>
          <p:nvPr/>
        </p:nvCxnSpPr>
        <p:spPr>
          <a:xfrm>
            <a:off x="2855784" y="4368953"/>
            <a:ext cx="5033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片 40">
            <a:extLst>
              <a:ext uri="{FF2B5EF4-FFF2-40B4-BE49-F238E27FC236}">
                <a16:creationId xmlns:a16="http://schemas.microsoft.com/office/drawing/2014/main" id="{9A5AADC8-E2D6-4D63-A138-0641DB77C7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312" y="2253067"/>
            <a:ext cx="1641513" cy="1379407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D40CE304-7C2B-470B-9570-AABD6F7A17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250" y="2212177"/>
            <a:ext cx="1867212" cy="1358449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7A8FD523-81D5-413E-9C80-09581D779D9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009" y="3673862"/>
            <a:ext cx="1867212" cy="1400409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EF8B73C4-D053-40C4-B421-FCD7FC16CA4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012" y="5126137"/>
            <a:ext cx="1867212" cy="1400409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AB5C3CE5-B4EA-49FC-8980-9715E41C7F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81" y="5166304"/>
            <a:ext cx="1706093" cy="1354681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38D7D4F8-2C2E-4590-A2E0-2F4BEF91790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59" y="3685048"/>
            <a:ext cx="1607815" cy="1384142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260BE026-42EF-4488-8B65-9DB6766801D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360" y="3685048"/>
            <a:ext cx="1973386" cy="1478658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F020DD49-A50B-4042-AA85-25C14F799B2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647" y="3665226"/>
            <a:ext cx="2024403" cy="1518302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718A8ED-5A9D-4ECB-A2C3-2DB439CA2E2D}"/>
              </a:ext>
            </a:extLst>
          </p:cNvPr>
          <p:cNvCxnSpPr>
            <a:cxnSpLocks/>
          </p:cNvCxnSpPr>
          <p:nvPr/>
        </p:nvCxnSpPr>
        <p:spPr>
          <a:xfrm flipV="1">
            <a:off x="9784848" y="5276432"/>
            <a:ext cx="1" cy="374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内容占位符 2"/>
          <p:cNvSpPr>
            <a:spLocks noGrp="1"/>
          </p:cNvSpPr>
          <p:nvPr>
            <p:ph idx="1"/>
          </p:nvPr>
        </p:nvSpPr>
        <p:spPr>
          <a:xfrm>
            <a:off x="1092857" y="1486462"/>
            <a:ext cx="1720343" cy="774571"/>
          </a:xfrm>
          <a:noFill/>
        </p:spPr>
        <p:txBody>
          <a:bodyPr wrap="none" rtlCol="0">
            <a:spAutoFit/>
          </a:bodyPr>
          <a:lstStyle/>
          <a:p>
            <a:pPr marL="0" indent="0" algn="ctr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All 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4"/>
          <p:cNvSpPr txBox="1"/>
          <p:nvPr/>
        </p:nvSpPr>
        <p:spPr>
          <a:xfrm>
            <a:off x="3675395" y="1486462"/>
            <a:ext cx="16289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 Colors</a:t>
            </a:r>
            <a:endParaRPr lang="zh-CN" altLang="en-US" sz="2000" dirty="0"/>
          </a:p>
        </p:txBody>
      </p:sp>
      <p:sp>
        <p:nvSpPr>
          <p:cNvPr id="24" name="文本框 18"/>
          <p:cNvSpPr txBox="1"/>
          <p:nvPr/>
        </p:nvSpPr>
        <p:spPr>
          <a:xfrm>
            <a:off x="5678291" y="1486462"/>
            <a:ext cx="2196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Topological 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endParaRPr lang="zh-CN" altLang="en-US" sz="2000" dirty="0"/>
          </a:p>
        </p:txBody>
      </p:sp>
      <p:sp>
        <p:nvSpPr>
          <p:cNvPr id="26" name="文本框 20"/>
          <p:cNvSpPr txBox="1"/>
          <p:nvPr/>
        </p:nvSpPr>
        <p:spPr>
          <a:xfrm>
            <a:off x="8343443" y="1486462"/>
            <a:ext cx="22333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of the Optimal 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Solutions</a:t>
            </a:r>
            <a:endParaRPr lang="zh-CN" altLang="en-US" sz="2000" dirty="0"/>
          </a:p>
        </p:txBody>
      </p:sp>
      <p:sp>
        <p:nvSpPr>
          <p:cNvPr id="27" name="文本框 13"/>
          <p:cNvSpPr txBox="1"/>
          <p:nvPr/>
        </p:nvSpPr>
        <p:spPr>
          <a:xfrm>
            <a:off x="7874661" y="5630715"/>
            <a:ext cx="42210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least number of discontinuities is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(note: the actual physical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cutting 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path is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arbitrary.)</a:t>
            </a:r>
          </a:p>
        </p:txBody>
      </p:sp>
    </p:spTree>
    <p:extLst>
      <p:ext uri="{BB962C8B-B14F-4D97-AF65-F5344CB8AC3E}">
        <p14:creationId xmlns:p14="http://schemas.microsoft.com/office/powerpoint/2010/main" val="106774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00"/>
    </mc:Choice>
    <mc:Fallback xmlns="">
      <p:transition spd="slow" advTm="11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: Polishing a Swimming Ring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4"/>
          <p:cNvSpPr txBox="1"/>
          <p:nvPr/>
        </p:nvSpPr>
        <p:spPr>
          <a:xfrm>
            <a:off x="4263318" y="1544274"/>
            <a:ext cx="35880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Going Through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Discontinuity (1)</a:t>
            </a:r>
            <a:endParaRPr lang="zh-CN" altLang="en-US" sz="2000" dirty="0"/>
          </a:p>
        </p:txBody>
      </p:sp>
      <p:sp>
        <p:nvSpPr>
          <p:cNvPr id="10" name="文本框 22">
            <a:extLst>
              <a:ext uri="{FF2B5EF4-FFF2-40B4-BE49-F238E27FC236}">
                <a16:creationId xmlns:a16="http://schemas.microsoft.com/office/drawing/2014/main" id="{DC76E7EF-0513-4096-85A8-FF5EC2DE888E}"/>
              </a:ext>
            </a:extLst>
          </p:cNvPr>
          <p:cNvSpPr txBox="1"/>
          <p:nvPr/>
        </p:nvSpPr>
        <p:spPr>
          <a:xfrm>
            <a:off x="1591214" y="1542990"/>
            <a:ext cx="1484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 Section</a:t>
            </a:r>
            <a:endParaRPr lang="zh-CN" altLang="en-US" sz="2000" dirty="0"/>
          </a:p>
        </p:txBody>
      </p:sp>
      <p:sp>
        <p:nvSpPr>
          <p:cNvPr id="11" name="文本框 23">
            <a:extLst>
              <a:ext uri="{FF2B5EF4-FFF2-40B4-BE49-F238E27FC236}">
                <a16:creationId xmlns:a16="http://schemas.microsoft.com/office/drawing/2014/main" id="{845C2995-E5A2-4D94-BAA0-EEA1A72CED05}"/>
              </a:ext>
            </a:extLst>
          </p:cNvPr>
          <p:cNvSpPr txBox="1"/>
          <p:nvPr/>
        </p:nvSpPr>
        <p:spPr>
          <a:xfrm>
            <a:off x="8530465" y="1542990"/>
            <a:ext cx="1835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Second Section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0546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00"/>
    </mc:Choice>
    <mc:Fallback xmlns="">
      <p:transition spd="slow" advTm="11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: Polishing a “Hilly Terrain”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右大括号 12"/>
          <p:cNvSpPr/>
          <p:nvPr/>
        </p:nvSpPr>
        <p:spPr>
          <a:xfrm>
            <a:off x="5422146" y="2245032"/>
            <a:ext cx="218710" cy="4247843"/>
          </a:xfrm>
          <a:prstGeom prst="rightBrace">
            <a:avLst>
              <a:gd name="adj1" fmla="val 126038"/>
              <a:gd name="adj2" fmla="val 50000"/>
            </a:avLst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>
            <a:off x="2894880" y="2777956"/>
            <a:ext cx="5033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2894878" y="4923278"/>
            <a:ext cx="5033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2894878" y="5977293"/>
            <a:ext cx="5033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AC1ECF1E-4B20-474D-93F7-14FA11C92C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56" y="4368953"/>
            <a:ext cx="905672" cy="106702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DC26E6C-04EA-4C24-AE83-9836FC3376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711" y="5440267"/>
            <a:ext cx="911635" cy="107405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49EFF7F-A042-4F83-BCBB-B8C500D46F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56" y="2243725"/>
            <a:ext cx="906890" cy="1068463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851E6BCD-59C6-43F8-9B70-745FAB1FB15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672" y="3308481"/>
            <a:ext cx="905674" cy="106703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8205549F-5F45-43B5-AC85-4E1069DB0B5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265" y="5440445"/>
            <a:ext cx="1059793" cy="1059793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1164857-6E42-4B61-9A13-7D1F5D0A5B0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569" y="2252395"/>
            <a:ext cx="1059793" cy="1059793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54F890C5-3F91-428B-BF53-B5D25F96D7F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569" y="3320859"/>
            <a:ext cx="1059793" cy="1059793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3D7AD666-B730-4729-B48B-FB9DD07B380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265" y="4380652"/>
            <a:ext cx="1059793" cy="1059793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35D72503-CEEA-4BBA-BE99-2BD7F35558D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187" y="3195217"/>
            <a:ext cx="2035366" cy="203536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0DB0471-F0BD-4951-9B8C-A60C9C322D1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166" y="3201092"/>
            <a:ext cx="2035366" cy="2035366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718A8ED-5A9D-4ECB-A2C3-2DB439CA2E2D}"/>
              </a:ext>
            </a:extLst>
          </p:cNvPr>
          <p:cNvCxnSpPr/>
          <p:nvPr/>
        </p:nvCxnSpPr>
        <p:spPr>
          <a:xfrm flipV="1">
            <a:off x="9822094" y="5332289"/>
            <a:ext cx="0" cy="298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5293F80F-FC51-4A7F-B530-EBC4CC68FE4D}"/>
              </a:ext>
            </a:extLst>
          </p:cNvPr>
          <p:cNvCxnSpPr/>
          <p:nvPr/>
        </p:nvCxnSpPr>
        <p:spPr>
          <a:xfrm>
            <a:off x="2894879" y="3841996"/>
            <a:ext cx="5033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内容占位符 2"/>
          <p:cNvSpPr>
            <a:spLocks noGrp="1"/>
          </p:cNvSpPr>
          <p:nvPr>
            <p:ph idx="1"/>
          </p:nvPr>
        </p:nvSpPr>
        <p:spPr>
          <a:xfrm>
            <a:off x="1092857" y="1486462"/>
            <a:ext cx="1720343" cy="774571"/>
          </a:xfrm>
          <a:noFill/>
        </p:spPr>
        <p:txBody>
          <a:bodyPr wrap="none" rtlCol="0">
            <a:spAutoFit/>
          </a:bodyPr>
          <a:lstStyle/>
          <a:p>
            <a:pPr marL="0" indent="0" algn="ctr"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All 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本框 4"/>
          <p:cNvSpPr txBox="1"/>
          <p:nvPr/>
        </p:nvSpPr>
        <p:spPr>
          <a:xfrm>
            <a:off x="3675395" y="1486462"/>
            <a:ext cx="16289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 Colors</a:t>
            </a:r>
            <a:endParaRPr lang="zh-CN" altLang="en-US" sz="2000" dirty="0"/>
          </a:p>
        </p:txBody>
      </p:sp>
      <p:sp>
        <p:nvSpPr>
          <p:cNvPr id="37" name="文本框 18"/>
          <p:cNvSpPr txBox="1"/>
          <p:nvPr/>
        </p:nvSpPr>
        <p:spPr>
          <a:xfrm>
            <a:off x="5678291" y="1486462"/>
            <a:ext cx="2196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Topological 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endParaRPr lang="zh-CN" altLang="en-US" sz="2000" dirty="0"/>
          </a:p>
        </p:txBody>
      </p:sp>
      <p:sp>
        <p:nvSpPr>
          <p:cNvPr id="38" name="文本框 20"/>
          <p:cNvSpPr txBox="1"/>
          <p:nvPr/>
        </p:nvSpPr>
        <p:spPr>
          <a:xfrm>
            <a:off x="8343443" y="1486462"/>
            <a:ext cx="22333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of the Optimal 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Solutions</a:t>
            </a:r>
            <a:endParaRPr lang="zh-CN" altLang="en-US" sz="2000" dirty="0"/>
          </a:p>
        </p:txBody>
      </p:sp>
      <p:sp>
        <p:nvSpPr>
          <p:cNvPr id="39" name="文本框 13"/>
          <p:cNvSpPr txBox="1"/>
          <p:nvPr/>
        </p:nvSpPr>
        <p:spPr>
          <a:xfrm>
            <a:off x="7874661" y="5630715"/>
            <a:ext cx="42210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least number of discontinuities is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(note: the actual physical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cutting 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path is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arbitrary.)</a:t>
            </a:r>
          </a:p>
        </p:txBody>
      </p:sp>
    </p:spTree>
    <p:extLst>
      <p:ext uri="{BB962C8B-B14F-4D97-AF65-F5344CB8AC3E}">
        <p14:creationId xmlns:p14="http://schemas.microsoft.com/office/powerpoint/2010/main" val="296052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00"/>
    </mc:Choice>
    <mc:Fallback xmlns="">
      <p:transition spd="slow" advTm="11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: Polishing a “Hilly Terrain”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4"/>
          <p:cNvSpPr txBox="1"/>
          <p:nvPr/>
        </p:nvSpPr>
        <p:spPr>
          <a:xfrm>
            <a:off x="4561264" y="1544274"/>
            <a:ext cx="35880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Going Through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Discontinuity (1)</a:t>
            </a:r>
            <a:endParaRPr lang="zh-CN" altLang="en-US" sz="2000" dirty="0"/>
          </a:p>
        </p:txBody>
      </p:sp>
      <p:sp>
        <p:nvSpPr>
          <p:cNvPr id="10" name="文本框 22">
            <a:extLst>
              <a:ext uri="{FF2B5EF4-FFF2-40B4-BE49-F238E27FC236}">
                <a16:creationId xmlns:a16="http://schemas.microsoft.com/office/drawing/2014/main" id="{DC76E7EF-0513-4096-85A8-FF5EC2DE888E}"/>
              </a:ext>
            </a:extLst>
          </p:cNvPr>
          <p:cNvSpPr txBox="1"/>
          <p:nvPr/>
        </p:nvSpPr>
        <p:spPr>
          <a:xfrm>
            <a:off x="1889160" y="1542990"/>
            <a:ext cx="1484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 Section</a:t>
            </a:r>
            <a:endParaRPr lang="zh-CN" altLang="en-US" sz="2000" dirty="0"/>
          </a:p>
        </p:txBody>
      </p:sp>
      <p:sp>
        <p:nvSpPr>
          <p:cNvPr id="11" name="文本框 23">
            <a:extLst>
              <a:ext uri="{FF2B5EF4-FFF2-40B4-BE49-F238E27FC236}">
                <a16:creationId xmlns:a16="http://schemas.microsoft.com/office/drawing/2014/main" id="{845C2995-E5A2-4D94-BAA0-EEA1A72CED05}"/>
              </a:ext>
            </a:extLst>
          </p:cNvPr>
          <p:cNvSpPr txBox="1"/>
          <p:nvPr/>
        </p:nvSpPr>
        <p:spPr>
          <a:xfrm>
            <a:off x="8828411" y="1542990"/>
            <a:ext cx="1835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Second Section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9840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00"/>
    </mc:Choice>
    <mc:Fallback xmlns="">
      <p:transition spd="slow" advTm="1100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03452" y="2955295"/>
            <a:ext cx="9144000" cy="528657"/>
          </a:xfrm>
        </p:spPr>
        <p:txBody>
          <a:bodyPr>
            <a:normAutofit/>
          </a:bodyPr>
          <a:lstStyle/>
          <a:p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0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0491" y="401242"/>
            <a:ext cx="10841182" cy="1383378"/>
          </a:xfrm>
        </p:spPr>
        <p:txBody>
          <a:bodyPr anchor="t">
            <a:noAutofit/>
          </a:bodyPr>
          <a:lstStyle/>
          <a:p>
            <a:pPr fontAlgn="t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Work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Modeling</a:t>
            </a:r>
            <a:b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内容占位符 2"/>
          <p:cNvSpPr>
            <a:spLocks noGrp="1"/>
          </p:cNvSpPr>
          <p:nvPr>
            <p:ph idx="1"/>
          </p:nvPr>
        </p:nvSpPr>
        <p:spPr>
          <a:xfrm>
            <a:off x="43894" y="1525341"/>
            <a:ext cx="2863244" cy="82756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Given known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 settings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795628" y="1484203"/>
            <a:ext cx="2863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colours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represent IK solutions</a:t>
            </a:r>
            <a:endParaRPr lang="zh-CN" altLang="en-US" sz="2000" dirty="0"/>
          </a:p>
        </p:txBody>
      </p:sp>
      <p:sp>
        <p:nvSpPr>
          <p:cNvPr id="28" name="文本框 27"/>
          <p:cNvSpPr txBox="1"/>
          <p:nvPr/>
        </p:nvSpPr>
        <p:spPr>
          <a:xfrm>
            <a:off x="5646205" y="1484203"/>
            <a:ext cx="38890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 the problem as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graph 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colouring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scheme</a:t>
            </a:r>
            <a:endParaRPr lang="zh-CN" altLang="en-US" sz="2000" dirty="0"/>
          </a:p>
        </p:txBody>
      </p:sp>
      <p:sp>
        <p:nvSpPr>
          <p:cNvPr id="29" name="文本框 28"/>
          <p:cNvSpPr txBox="1"/>
          <p:nvPr/>
        </p:nvSpPr>
        <p:spPr>
          <a:xfrm>
            <a:off x="9690554" y="1490522"/>
            <a:ext cx="23488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Solve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colouring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problem</a:t>
            </a:r>
            <a:endParaRPr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033" y="2610917"/>
            <a:ext cx="2215809" cy="2209478"/>
          </a:xfrm>
          <a:prstGeom prst="rect">
            <a:avLst/>
          </a:prstGeom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06" y="2854318"/>
            <a:ext cx="2296900" cy="1722675"/>
          </a:xfrm>
          <a:prstGeom prst="rect">
            <a:avLst/>
          </a:prstGeom>
          <a:ln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95" y="2610916"/>
            <a:ext cx="2190594" cy="2209478"/>
          </a:xfrm>
          <a:prstGeom prst="rect">
            <a:avLst/>
          </a:prstGeom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733" y="2610917"/>
            <a:ext cx="2200035" cy="2209478"/>
          </a:xfrm>
          <a:prstGeom prst="rect">
            <a:avLst/>
          </a:prstGeom>
          <a:ln>
            <a:noFill/>
          </a:ln>
        </p:spPr>
      </p:pic>
      <p:sp>
        <p:nvSpPr>
          <p:cNvPr id="8" name="矩形 7"/>
          <p:cNvSpPr/>
          <p:nvPr/>
        </p:nvSpPr>
        <p:spPr>
          <a:xfrm>
            <a:off x="3818393" y="6443222"/>
            <a:ext cx="4017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 https://arxiv.org/abs/2001.09577v1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3B7A68C-F295-463F-8B1A-31B47FC011DD}"/>
              </a:ext>
            </a:extLst>
          </p:cNvPr>
          <p:cNvSpPr txBox="1"/>
          <p:nvPr/>
        </p:nvSpPr>
        <p:spPr>
          <a:xfrm>
            <a:off x="2087950" y="5078405"/>
            <a:ext cx="79752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Simple objects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small set of task constraints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Thus overlook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existence of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 simply-connected cells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707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3818393" y="949085"/>
            <a:ext cx="5833574" cy="2342856"/>
            <a:chOff x="66675" y="2227018"/>
            <a:chExt cx="6770266" cy="271904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8071" y="2227018"/>
              <a:ext cx="5648870" cy="271904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852" t="27742" r="39084" b="27769"/>
            <a:stretch/>
          </p:blipFill>
          <p:spPr>
            <a:xfrm>
              <a:off x="66675" y="2981325"/>
              <a:ext cx="4562475" cy="1209676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0491" y="401242"/>
            <a:ext cx="10841182" cy="1383378"/>
          </a:xfrm>
        </p:spPr>
        <p:txBody>
          <a:bodyPr anchor="t">
            <a:noAutofit/>
          </a:bodyPr>
          <a:lstStyle/>
          <a:p>
            <a:pPr fontAlgn="t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Work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Finiteness of Solving Simply-connected Cells</a:t>
            </a:r>
            <a:b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" y="5044527"/>
            <a:ext cx="7086600" cy="1381125"/>
          </a:xfrm>
          <a:prstGeom prst="rect">
            <a:avLst/>
          </a:prstGeom>
        </p:spPr>
      </p:pic>
      <p:sp>
        <p:nvSpPr>
          <p:cNvPr id="18" name="内容占位符 2"/>
          <p:cNvSpPr>
            <a:spLocks noGrp="1"/>
          </p:cNvSpPr>
          <p:nvPr>
            <p:ph idx="1"/>
          </p:nvPr>
        </p:nvSpPr>
        <p:spPr>
          <a:xfrm>
            <a:off x="181246" y="1668954"/>
            <a:ext cx="4054423" cy="6619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need to have cutting path starting or ending at 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middle 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edges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81247" y="4617512"/>
            <a:ext cx="455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need to have intersecting cutting paths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81247" y="2797743"/>
            <a:ext cx="5416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need to have cutting path stretching across edges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134" y="3154855"/>
            <a:ext cx="7172325" cy="13239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8646928" y="4202013"/>
            <a:ext cx="31544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applicable for</a:t>
            </a:r>
          </a:p>
          <a:p>
            <a:pPr algn="ctr"/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simply-connected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cells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001BC2E-C549-4780-9314-7662C6D8EE10}"/>
              </a:ext>
            </a:extLst>
          </p:cNvPr>
          <p:cNvSpPr/>
          <p:nvPr/>
        </p:nvSpPr>
        <p:spPr>
          <a:xfrm>
            <a:off x="3818393" y="6443222"/>
            <a:ext cx="4017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 https://arxiv.org/abs/2001.09577v1</a:t>
            </a:r>
          </a:p>
        </p:txBody>
      </p:sp>
    </p:spTree>
    <p:extLst>
      <p:ext uri="{BB962C8B-B14F-4D97-AF65-F5344CB8AC3E}">
        <p14:creationId xmlns:p14="http://schemas.microsoft.com/office/powerpoint/2010/main" val="43700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00"/>
    </mc:Choice>
    <mc:Fallback xmlns="">
      <p:transition spd="slow" advTm="7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BBE38C0-F074-44E2-97D3-6719A1B16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803" y="1302676"/>
            <a:ext cx="4486449" cy="370340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0491" y="401242"/>
            <a:ext cx="10841182" cy="1383378"/>
          </a:xfrm>
        </p:spPr>
        <p:txBody>
          <a:bodyPr anchor="t">
            <a:noAutofit/>
          </a:bodyPr>
          <a:lstStyle/>
          <a:p>
            <a:pPr fontAlgn="t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Work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Simply-connected Cells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Cell Subdivision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565647" y="5405586"/>
                <a:ext cx="10141676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 simply-connected cell with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</m:oMath>
                </a14:m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edges, the number of divisions 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Φ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sup>
                    </m:sSup>
                  </m:oMath>
                </a14:m>
                <a:endParaRPr lang="en-US" altLang="zh-CN" sz="24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647" y="5405586"/>
                <a:ext cx="10141676" cy="738664"/>
              </a:xfrm>
              <a:prstGeom prst="rect">
                <a:avLst/>
              </a:prstGeom>
              <a:blipFill>
                <a:blip r:embed="rId4"/>
                <a:stretch>
                  <a:fillRect l="-962" t="-661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接连接符 11"/>
          <p:cNvCxnSpPr>
            <a:cxnSpLocks/>
          </p:cNvCxnSpPr>
          <p:nvPr/>
        </p:nvCxnSpPr>
        <p:spPr>
          <a:xfrm>
            <a:off x="6096000" y="1657360"/>
            <a:ext cx="0" cy="321997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矩形 362">
            <a:extLst>
              <a:ext uri="{FF2B5EF4-FFF2-40B4-BE49-F238E27FC236}">
                <a16:creationId xmlns:a16="http://schemas.microsoft.com/office/drawing/2014/main" id="{DFAF9388-607D-41AD-AD00-EEC8EC5AC65F}"/>
              </a:ext>
            </a:extLst>
          </p:cNvPr>
          <p:cNvSpPr/>
          <p:nvPr/>
        </p:nvSpPr>
        <p:spPr>
          <a:xfrm>
            <a:off x="3818393" y="6443222"/>
            <a:ext cx="4017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URL: https://arxiv.org/abs/2001.09577v1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C1E0F7-3AC2-4498-BD41-6CDDD5A404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42" y="2235316"/>
            <a:ext cx="4900443" cy="206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2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8294" y="415716"/>
            <a:ext cx="11260074" cy="904351"/>
          </a:xfrm>
        </p:spPr>
        <p:txBody>
          <a:bodyPr anchor="t">
            <a:no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 1: Problem Modeling</a:t>
            </a:r>
            <a:b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67B4847-6853-4F2F-9775-3AE458CE4DAE}"/>
              </a:ext>
            </a:extLst>
          </p:cNvPr>
          <p:cNvSpPr txBox="1"/>
          <p:nvPr/>
        </p:nvSpPr>
        <p:spPr>
          <a:xfrm>
            <a:off x="828294" y="1808157"/>
            <a:ext cx="1075068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NCPP problem with least discontinuities can be modelled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 a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topological graph as long as: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arenBoth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point contact between surface and the end-effector is assumed</a:t>
            </a:r>
          </a:p>
          <a:p>
            <a:pPr marL="342900" indent="-342900">
              <a:buAutoNum type="arabicParenBoth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arenBoth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Singular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configurations and their neighbors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be discarded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arenBoth"/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AutoNum type="arabicParenBoth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Constraints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defined in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joint-space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thresholds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satisfying strict inequalities.</a:t>
            </a:r>
          </a:p>
          <a:p>
            <a:pPr marL="342900" indent="-342900">
              <a:buAutoNum type="arabicParenBoth"/>
            </a:pP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(See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paper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further details and proof)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45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00"/>
    </mc:Choice>
    <mc:Fallback xmlns="">
      <p:transition spd="slow" advTm="2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8294" y="415716"/>
            <a:ext cx="11260074" cy="1059793"/>
          </a:xfrm>
        </p:spPr>
        <p:txBody>
          <a:bodyPr anchor="t">
            <a:no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 1: Problem Modeling</a:t>
            </a:r>
            <a:b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of non Simply-connected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Cells due to Collision 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右大括号 43">
            <a:extLst>
              <a:ext uri="{FF2B5EF4-FFF2-40B4-BE49-F238E27FC236}">
                <a16:creationId xmlns:a16="http://schemas.microsoft.com/office/drawing/2014/main" id="{637C6FBD-69CB-4DAE-86AC-4F0E9B89EFAE}"/>
              </a:ext>
            </a:extLst>
          </p:cNvPr>
          <p:cNvSpPr/>
          <p:nvPr/>
        </p:nvSpPr>
        <p:spPr>
          <a:xfrm>
            <a:off x="8664250" y="1745766"/>
            <a:ext cx="294363" cy="4947829"/>
          </a:xfrm>
          <a:prstGeom prst="rightBrace">
            <a:avLst>
              <a:gd name="adj1" fmla="val 103353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EB8506-C21D-4DD8-ADF5-FDA3E74F9C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737" y="4086169"/>
            <a:ext cx="1106566" cy="13037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D5DE40A-FE6F-4C31-A041-0F851390A1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562" y="5389883"/>
            <a:ext cx="1106566" cy="13037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38B17E6-3EE6-43C4-87B4-11F76537DC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960" y="2278229"/>
            <a:ext cx="2960156" cy="348754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5AB22F6-B7AB-48A5-AFE9-A8DC3D29D13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864" y="2782292"/>
            <a:ext cx="1106566" cy="130371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CCF282A-A2B5-45F8-A32D-42B240070AF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88" y="5542781"/>
            <a:ext cx="1059793" cy="105979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589483B-9549-4880-8F04-B336B3655DB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90" y="1721590"/>
            <a:ext cx="1059793" cy="105979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6CADFF5-2C1F-4C9E-BD6E-365F6DFC0BA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88" y="2894769"/>
            <a:ext cx="1059793" cy="105979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F310ABB-35AE-42FC-8D2B-CBEBEE23C4D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88" y="4218775"/>
            <a:ext cx="1059793" cy="1059793"/>
          </a:xfrm>
          <a:prstGeom prst="rect">
            <a:avLst/>
          </a:prstGeom>
        </p:spPr>
      </p:pic>
      <p:sp>
        <p:nvSpPr>
          <p:cNvPr id="30" name="内容占位符 2">
            <a:extLst>
              <a:ext uri="{FF2B5EF4-FFF2-40B4-BE49-F238E27FC236}">
                <a16:creationId xmlns:a16="http://schemas.microsoft.com/office/drawing/2014/main" id="{5D67354B-ACA9-41B3-898C-EA5E55235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6303" y="1437528"/>
            <a:ext cx="5187813" cy="72640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‘Holes’ in cells appear due to collision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manipulator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obstacle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77D3FAC-48ED-4BF6-BE31-4FB94222B8B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343" y="3201997"/>
            <a:ext cx="2035366" cy="2035366"/>
          </a:xfrm>
          <a:prstGeom prst="rect">
            <a:avLst/>
          </a:prstGeom>
        </p:spPr>
      </p:pic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F466F18D-7D29-446B-B30F-26288F255693}"/>
              </a:ext>
            </a:extLst>
          </p:cNvPr>
          <p:cNvCxnSpPr>
            <a:cxnSpLocks/>
          </p:cNvCxnSpPr>
          <p:nvPr/>
        </p:nvCxnSpPr>
        <p:spPr>
          <a:xfrm>
            <a:off x="2106686" y="2342984"/>
            <a:ext cx="2671972" cy="1200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C0147487-62DD-483B-915C-ECB78E2D2A13}"/>
              </a:ext>
            </a:extLst>
          </p:cNvPr>
          <p:cNvCxnSpPr>
            <a:cxnSpLocks/>
          </p:cNvCxnSpPr>
          <p:nvPr/>
        </p:nvCxnSpPr>
        <p:spPr>
          <a:xfrm flipV="1">
            <a:off x="1669496" y="3709674"/>
            <a:ext cx="668066" cy="85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7EA7CAE1-737C-4009-AA2C-AE1D69E5E612}"/>
              </a:ext>
            </a:extLst>
          </p:cNvPr>
          <p:cNvCxnSpPr>
            <a:cxnSpLocks/>
          </p:cNvCxnSpPr>
          <p:nvPr/>
        </p:nvCxnSpPr>
        <p:spPr>
          <a:xfrm>
            <a:off x="1367871" y="4648751"/>
            <a:ext cx="917575" cy="120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2197887-6A9A-4C51-B769-8473643714BF}"/>
              </a:ext>
            </a:extLst>
          </p:cNvPr>
          <p:cNvCxnSpPr>
            <a:cxnSpLocks/>
          </p:cNvCxnSpPr>
          <p:nvPr/>
        </p:nvCxnSpPr>
        <p:spPr>
          <a:xfrm>
            <a:off x="1710771" y="5874301"/>
            <a:ext cx="574675" cy="25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1B0397A0-DE45-44B5-931A-DF4367660EFE}"/>
              </a:ext>
            </a:extLst>
          </p:cNvPr>
          <p:cNvSpPr txBox="1"/>
          <p:nvPr/>
        </p:nvSpPr>
        <p:spPr>
          <a:xfrm>
            <a:off x="3829261" y="6043192"/>
            <a:ext cx="3999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Manipulator about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hit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“hilly terrain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D1F393CD-2FDC-49DD-893D-3ED4CE4BB694}"/>
              </a:ext>
            </a:extLst>
          </p:cNvPr>
          <p:cNvCxnSpPr>
            <a:stCxn id="48" idx="0"/>
          </p:cNvCxnSpPr>
          <p:nvPr/>
        </p:nvCxnSpPr>
        <p:spPr>
          <a:xfrm flipV="1">
            <a:off x="5829168" y="3954564"/>
            <a:ext cx="30056" cy="2088628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18089317-FB32-47E2-9883-1C7C19E04D45}"/>
              </a:ext>
            </a:extLst>
          </p:cNvPr>
          <p:cNvCxnSpPr>
            <a:cxnSpLocks/>
            <a:stCxn id="48" idx="0"/>
          </p:cNvCxnSpPr>
          <p:nvPr/>
        </p:nvCxnSpPr>
        <p:spPr>
          <a:xfrm flipV="1">
            <a:off x="5829168" y="3954562"/>
            <a:ext cx="253134" cy="2088630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67E295E8-55BF-4153-81AC-01DC7EADCCDA}"/>
              </a:ext>
            </a:extLst>
          </p:cNvPr>
          <p:cNvSpPr txBox="1"/>
          <p:nvPr/>
        </p:nvSpPr>
        <p:spPr>
          <a:xfrm>
            <a:off x="9148003" y="5504969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topological graph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03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00"/>
    </mc:Choice>
    <mc:Fallback xmlns="">
      <p:transition spd="slow" advTm="2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B0B3D3E-7307-47A9-AF2A-9626600CDB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316" y="2023608"/>
            <a:ext cx="2891661" cy="289166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8294" y="415716"/>
            <a:ext cx="11260074" cy="1200329"/>
          </a:xfrm>
        </p:spPr>
        <p:txBody>
          <a:bodyPr anchor="t">
            <a:no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 1: Problem Modeling</a:t>
            </a:r>
            <a:b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 of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 Simply-connected Cells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due to Non-binary Metrics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151" y="3469439"/>
            <a:ext cx="2538210" cy="15229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151" y="1914645"/>
            <a:ext cx="2538210" cy="1522927"/>
          </a:xfrm>
          <a:prstGeom prst="rect">
            <a:avLst/>
          </a:prstGeom>
        </p:spPr>
      </p:pic>
      <p:cxnSp>
        <p:nvCxnSpPr>
          <p:cNvPr id="6" name="直接箭头连接符 5"/>
          <p:cNvCxnSpPr>
            <a:cxnSpLocks/>
            <a:endCxn id="5" idx="1"/>
          </p:cNvCxnSpPr>
          <p:nvPr/>
        </p:nvCxnSpPr>
        <p:spPr>
          <a:xfrm flipV="1">
            <a:off x="4134678" y="2676109"/>
            <a:ext cx="1516473" cy="11603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>
            <a:cxnSpLocks/>
            <a:endCxn id="4" idx="1"/>
          </p:cNvCxnSpPr>
          <p:nvPr/>
        </p:nvCxnSpPr>
        <p:spPr>
          <a:xfrm>
            <a:off x="3309730" y="4046236"/>
            <a:ext cx="2341421" cy="1846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8330053" y="2491442"/>
            <a:ext cx="22044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manipulability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(brighter color)</a:t>
            </a:r>
          </a:p>
        </p:txBody>
      </p:sp>
      <p:sp>
        <p:nvSpPr>
          <p:cNvPr id="13" name="矩形 12"/>
          <p:cNvSpPr/>
          <p:nvPr/>
        </p:nvSpPr>
        <p:spPr>
          <a:xfrm>
            <a:off x="8330053" y="4046236"/>
            <a:ext cx="20120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manipulability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(darker color)</a:t>
            </a:r>
          </a:p>
        </p:txBody>
      </p:sp>
      <p:sp>
        <p:nvSpPr>
          <p:cNvPr id="14" name="矩形 13"/>
          <p:cNvSpPr/>
          <p:nvPr/>
        </p:nvSpPr>
        <p:spPr>
          <a:xfrm>
            <a:off x="10649577" y="2279443"/>
            <a:ext cx="198117" cy="2316258"/>
          </a:xfrm>
          <a:prstGeom prst="rect">
            <a:avLst/>
          </a:prstGeom>
          <a:gradFill>
            <a:gsLst>
              <a:gs pos="0">
                <a:srgbClr val="7AFEFE"/>
              </a:gs>
              <a:gs pos="100000">
                <a:srgbClr val="7A7B7B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21354" y="1433963"/>
            <a:ext cx="46891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Metric: configuration manipulability</a:t>
            </a:r>
            <a:endParaRPr lang="zh-CN" altLang="en-US" sz="24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82DCD2A-C47C-47C2-8947-9B22D316C925}"/>
              </a:ext>
            </a:extLst>
          </p:cNvPr>
          <p:cNvSpPr txBox="1"/>
          <p:nvPr/>
        </p:nvSpPr>
        <p:spPr>
          <a:xfrm>
            <a:off x="1126453" y="5543791"/>
            <a:ext cx="6869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Arbitrary metrics produce complex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topological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graphs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5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00"/>
    </mc:Choice>
    <mc:Fallback xmlns="">
      <p:transition spd="slow" advTm="2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B0B3D3E-7307-47A9-AF2A-9626600CDB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344" y="2474463"/>
            <a:ext cx="1307405" cy="13074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8294" y="415716"/>
            <a:ext cx="11260074" cy="1200329"/>
          </a:xfrm>
        </p:spPr>
        <p:txBody>
          <a:bodyPr anchor="t">
            <a:no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 1: Problem Modeling</a:t>
            </a:r>
            <a:b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-114951" y="1439835"/>
            <a:ext cx="96945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Topological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graphs with different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manipulability thresholds</a:t>
            </a:r>
            <a:endParaRPr lang="zh-CN" altLang="en-US" sz="24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9C22277-FE84-4C5D-8057-652991F1BB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090" y="2469850"/>
            <a:ext cx="1307405" cy="130740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F41693D-136E-464E-94AE-6CB9394BC1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883" y="2474462"/>
            <a:ext cx="1301341" cy="130134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CF1AD2A-C884-4FA7-85E6-E5E889B0761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612" y="2478549"/>
            <a:ext cx="1301341" cy="130134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4A85948-6D0F-413B-B1CB-B74DE714F19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341" y="2481032"/>
            <a:ext cx="1301340" cy="130134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20C0ED4E-6BF4-44AA-B83E-55BF018C901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068" y="2467248"/>
            <a:ext cx="1315123" cy="1315123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61E815DD-D475-4423-B31A-DB1D01800EF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577" y="2472936"/>
            <a:ext cx="1315123" cy="13151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A168793-456E-4417-B186-9E691FD05E8A}"/>
                  </a:ext>
                </a:extLst>
              </p:cNvPr>
              <p:cNvSpPr txBox="1"/>
              <p:nvPr/>
            </p:nvSpPr>
            <p:spPr>
              <a:xfrm>
                <a:off x="1517744" y="2022400"/>
                <a:ext cx="7325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&gt;0.06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A168793-456E-4417-B186-9E691FD05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744" y="2022400"/>
                <a:ext cx="732573" cy="276999"/>
              </a:xfrm>
              <a:prstGeom prst="rect">
                <a:avLst/>
              </a:prstGeom>
              <a:blipFill>
                <a:blip r:embed="rId10"/>
                <a:stretch>
                  <a:fillRect l="-5000" r="-6667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128D1B0-8288-4BA1-8467-D8264FEE9D62}"/>
                  </a:ext>
                </a:extLst>
              </p:cNvPr>
              <p:cNvSpPr txBox="1"/>
              <p:nvPr/>
            </p:nvSpPr>
            <p:spPr>
              <a:xfrm>
                <a:off x="2949970" y="2022265"/>
                <a:ext cx="6636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&gt;0.0</m:t>
                    </m:r>
                  </m:oMath>
                </a14:m>
                <a:r>
                  <a:rPr lang="en-US" altLang="zh-CN" dirty="0"/>
                  <a:t>7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128D1B0-8288-4BA1-8467-D8264FEE9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970" y="2022265"/>
                <a:ext cx="663643" cy="276999"/>
              </a:xfrm>
              <a:prstGeom prst="rect">
                <a:avLst/>
              </a:prstGeom>
              <a:blipFill>
                <a:blip r:embed="rId11"/>
                <a:stretch>
                  <a:fillRect l="-11009" t="-28889" r="-20183" b="-5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335B236-5960-490E-ACA6-A61C76F2DF11}"/>
                  </a:ext>
                </a:extLst>
              </p:cNvPr>
              <p:cNvSpPr txBox="1"/>
              <p:nvPr/>
            </p:nvSpPr>
            <p:spPr>
              <a:xfrm>
                <a:off x="4313266" y="2022265"/>
                <a:ext cx="7325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&gt;0.08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C335B236-5960-490E-ACA6-A61C76F2D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3266" y="2022265"/>
                <a:ext cx="732573" cy="276999"/>
              </a:xfrm>
              <a:prstGeom prst="rect">
                <a:avLst/>
              </a:prstGeom>
              <a:blipFill>
                <a:blip r:embed="rId12"/>
                <a:stretch>
                  <a:fillRect l="-5000" r="-6667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1C8F8DE8-5A6A-4828-BF94-59250FDACB5A}"/>
                  </a:ext>
                </a:extLst>
              </p:cNvPr>
              <p:cNvSpPr txBox="1"/>
              <p:nvPr/>
            </p:nvSpPr>
            <p:spPr>
              <a:xfrm>
                <a:off x="5633001" y="2025545"/>
                <a:ext cx="7325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&gt;0.10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1C8F8DE8-5A6A-4828-BF94-59250FDAC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001" y="2025545"/>
                <a:ext cx="732573" cy="276999"/>
              </a:xfrm>
              <a:prstGeom prst="rect">
                <a:avLst/>
              </a:prstGeom>
              <a:blipFill>
                <a:blip r:embed="rId13"/>
                <a:stretch>
                  <a:fillRect l="-5000" r="-7500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233746F-BD54-47BF-AB19-1D5933DEC7A6}"/>
                  </a:ext>
                </a:extLst>
              </p:cNvPr>
              <p:cNvSpPr txBox="1"/>
              <p:nvPr/>
            </p:nvSpPr>
            <p:spPr>
              <a:xfrm>
                <a:off x="7102724" y="2027185"/>
                <a:ext cx="7325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&gt;0.12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233746F-BD54-47BF-AB19-1D5933DEC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724" y="2027185"/>
                <a:ext cx="732573" cy="276999"/>
              </a:xfrm>
              <a:prstGeom prst="rect">
                <a:avLst/>
              </a:prstGeom>
              <a:blipFill>
                <a:blip r:embed="rId14"/>
                <a:stretch>
                  <a:fillRect l="-5000" r="-7500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2E4153DA-906B-4518-809E-9071919DA9C7}"/>
                  </a:ext>
                </a:extLst>
              </p:cNvPr>
              <p:cNvSpPr txBox="1"/>
              <p:nvPr/>
            </p:nvSpPr>
            <p:spPr>
              <a:xfrm>
                <a:off x="8390771" y="2027185"/>
                <a:ext cx="7325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&gt;0.14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2E4153DA-906B-4518-809E-9071919DA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771" y="2027185"/>
                <a:ext cx="732573" cy="276999"/>
              </a:xfrm>
              <a:prstGeom prst="rect">
                <a:avLst/>
              </a:prstGeom>
              <a:blipFill>
                <a:blip r:embed="rId15"/>
                <a:stretch>
                  <a:fillRect l="-4959" r="-6612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6ADCE953-F6BE-4DF2-9FAD-3F65AA39DF11}"/>
                  </a:ext>
                </a:extLst>
              </p:cNvPr>
              <p:cNvSpPr txBox="1"/>
              <p:nvPr/>
            </p:nvSpPr>
            <p:spPr>
              <a:xfrm>
                <a:off x="9947316" y="2027185"/>
                <a:ext cx="6636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&gt;0.1</m:t>
                    </m:r>
                  </m:oMath>
                </a14:m>
                <a:r>
                  <a:rPr lang="en-US" altLang="zh-CN" dirty="0"/>
                  <a:t>6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6ADCE953-F6BE-4DF2-9FAD-3F65AA39D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7316" y="2027185"/>
                <a:ext cx="663643" cy="276999"/>
              </a:xfrm>
              <a:prstGeom prst="rect">
                <a:avLst/>
              </a:prstGeom>
              <a:blipFill>
                <a:blip r:embed="rId16"/>
                <a:stretch>
                  <a:fillRect l="-11009" t="-28889" r="-20183" b="-5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图片 35">
            <a:extLst>
              <a:ext uri="{FF2B5EF4-FFF2-40B4-BE49-F238E27FC236}">
                <a16:creationId xmlns:a16="http://schemas.microsoft.com/office/drawing/2014/main" id="{DA0E5AFC-352C-4F31-ACD9-C4191DEC8E3A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344" y="4156768"/>
            <a:ext cx="1307405" cy="1307405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3AC38C81-64E2-4889-938A-B49DBCD2D89D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090" y="4160324"/>
            <a:ext cx="1307405" cy="1307405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852DF57D-B79B-47BA-B818-6D0ABFB0922D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835" y="4156767"/>
            <a:ext cx="1301341" cy="1301341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E8C0549E-E450-456E-812E-590428977DE2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517" y="4156768"/>
            <a:ext cx="1301342" cy="1301342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853C61EA-F222-49FC-AD78-0B248732199D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198" y="4156767"/>
            <a:ext cx="1301340" cy="130134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6D83D494-E8B2-44D0-A390-372177E6C694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877" y="4158317"/>
            <a:ext cx="1301340" cy="1301340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A430ECA8-873F-4705-872D-EF889CCA9FCD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577" y="4156767"/>
            <a:ext cx="1301340" cy="1301340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35094FB5-CBB6-4323-95FD-6A59743585B2}"/>
              </a:ext>
            </a:extLst>
          </p:cNvPr>
          <p:cNvSpPr txBox="1"/>
          <p:nvPr/>
        </p:nvSpPr>
        <p:spPr>
          <a:xfrm>
            <a:off x="6288036" y="5937196"/>
            <a:ext cx="5391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(Note: all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wrist-flipped configurations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become invalid) 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左大括号 38">
            <a:extLst>
              <a:ext uri="{FF2B5EF4-FFF2-40B4-BE49-F238E27FC236}">
                <a16:creationId xmlns:a16="http://schemas.microsoft.com/office/drawing/2014/main" id="{C910595D-88BD-4E71-847F-F6896879F24F}"/>
              </a:ext>
            </a:extLst>
          </p:cNvPr>
          <p:cNvSpPr/>
          <p:nvPr/>
        </p:nvSpPr>
        <p:spPr>
          <a:xfrm rot="16200000">
            <a:off x="8748362" y="3686867"/>
            <a:ext cx="241393" cy="4107717"/>
          </a:xfrm>
          <a:prstGeom prst="leftBrace">
            <a:avLst>
              <a:gd name="adj1" fmla="val 8725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36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00"/>
    </mc:Choice>
    <mc:Fallback xmlns="">
      <p:transition spd="slow" advTm="25000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4316</TotalTime>
  <Words>1889</Words>
  <Application>Microsoft Office PowerPoint</Application>
  <PresentationFormat>Widescreen</PresentationFormat>
  <Paragraphs>274</Paragraphs>
  <Slides>28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Cambria Math</vt:lpstr>
      <vt:lpstr>等线</vt:lpstr>
      <vt:lpstr>等线 Light</vt:lpstr>
      <vt:lpstr>Times New Roman</vt:lpstr>
      <vt:lpstr>Wingdings</vt:lpstr>
      <vt:lpstr>Office 主题​​</vt:lpstr>
      <vt:lpstr>Non-revisiting Coverage Task with Minimal Discontinuities for Non-redundant Manipulators   RSS 2020</vt:lpstr>
      <vt:lpstr>Problem </vt:lpstr>
      <vt:lpstr>Previous Work Problem Modeling  </vt:lpstr>
      <vt:lpstr>Previous Work Finiteness of Solving Simply-connected Cells  </vt:lpstr>
      <vt:lpstr>Previous Work Simply-connected Cells – Cell Subdivision </vt:lpstr>
      <vt:lpstr>Contribution 1: Problem Modeling </vt:lpstr>
      <vt:lpstr>Contribution 1: Problem Modeling Example of non Simply-connected Cells due to Collision </vt:lpstr>
      <vt:lpstr>Contribution 1: Problem Modeling Example of non Simply-connected Cells due to Non-binary Metrics</vt:lpstr>
      <vt:lpstr>Contribution 1: Problem Modeling </vt:lpstr>
      <vt:lpstr>Contribution 2: A Systematic Solution of Topological Graphs </vt:lpstr>
      <vt:lpstr>Contribution 2: A Systematic Solution of Topological Graphs Solution of Genus-1 Cells </vt:lpstr>
      <vt:lpstr>Contribution 2: A Systematic Solution of Topological Graphs Solution of Genus-1 Cells</vt:lpstr>
      <vt:lpstr>Contribution 2: A Systematic Solution of Topological Graphs Solution of Genus-1 Cells</vt:lpstr>
      <vt:lpstr>Contribution 2: A Systematic Solution of Topological Graphs Solution of Genus-1 Cells</vt:lpstr>
      <vt:lpstr>Contribution 2: A Systematic Solution of Topological Graphs Counter Example  </vt:lpstr>
      <vt:lpstr>Contribution 2: A Systematic Solution of Topological Graphs 2-Stage Process: Solution of Genus-1 Cells</vt:lpstr>
      <vt:lpstr>Contribution 2: A Systematic Solution of Topological Graphs Example of the Solving Process</vt:lpstr>
      <vt:lpstr>Contribution 2: A Systematic Solution of Topological Graphs 3-Stage Process: Solution of Genus-2 Cells</vt:lpstr>
      <vt:lpstr>Contribution 2: A Systematic Solution of Topological Graphs 3-Stage Process: Solution of Genus-2 Cells</vt:lpstr>
      <vt:lpstr>Contribution 2: A Systematic Solution of Topological Graphs (n+1)-Stage Process: Solution of Genus-n Cells</vt:lpstr>
      <vt:lpstr>Contribution 2: A Systematic Solution of Topological Graphs Example of (n+1)-Stage Process</vt:lpstr>
      <vt:lpstr>Experiment : Polishing a Mobiüs Strip</vt:lpstr>
      <vt:lpstr>Experiment : Polishing a Mobiüs Strip</vt:lpstr>
      <vt:lpstr>Experiment : Polishing a Swimming Ring</vt:lpstr>
      <vt:lpstr>Experiment : Polishing a Swimming Ring</vt:lpstr>
      <vt:lpstr>Experiment : Polishing a “Hilly Terrain”</vt:lpstr>
      <vt:lpstr>Experiment : Polishing a “Hilly Terrain”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 tong</dc:creator>
  <cp:lastModifiedBy>Jaime Valls Miro</cp:lastModifiedBy>
  <cp:revision>614</cp:revision>
  <dcterms:created xsi:type="dcterms:W3CDTF">2019-12-29T06:06:50Z</dcterms:created>
  <dcterms:modified xsi:type="dcterms:W3CDTF">2020-02-18T05:41:32Z</dcterms:modified>
</cp:coreProperties>
</file>